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9"/>
  </p:notesMasterIdLst>
  <p:handoutMasterIdLst>
    <p:handoutMasterId r:id="rId10"/>
  </p:handoutMasterIdLst>
  <p:sldIdLst>
    <p:sldId id="367" r:id="rId2"/>
    <p:sldId id="414" r:id="rId3"/>
    <p:sldId id="417" r:id="rId4"/>
    <p:sldId id="416" r:id="rId5"/>
    <p:sldId id="418" r:id="rId6"/>
    <p:sldId id="420" r:id="rId7"/>
    <p:sldId id="419" r:id="rId8"/>
  </p:sldIdLst>
  <p:sldSz cx="9144000" cy="6858000" type="screen4x3"/>
  <p:notesSz cx="6858000" cy="9947275"/>
  <p:defaultTextStyle>
    <a:defPPr>
      <a:defRPr lang="en-GB"/>
    </a:defPPr>
    <a:lvl1pPr algn="ctr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itchFamily="34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ctr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itchFamily="34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ctr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itchFamily="34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ctr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itchFamily="34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ctr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itchFamily="34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0DD209-EF91-48A8-88C9-9650479925CC}">
          <p14:sldIdLst>
            <p14:sldId id="367"/>
            <p14:sldId id="414"/>
            <p14:sldId id="417"/>
            <p14:sldId id="416"/>
            <p14:sldId id="418"/>
            <p14:sldId id="420"/>
            <p14:sldId id="419"/>
          </p14:sldIdLst>
        </p14:section>
        <p14:section name="Untitled Section" id="{18F25009-0D8F-4E7E-8545-0C5A731EB93B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664"/>
    <a:srgbClr val="0000FF"/>
    <a:srgbClr val="00CC00"/>
    <a:srgbClr val="33CC33"/>
    <a:srgbClr val="008000"/>
    <a:srgbClr val="003264"/>
    <a:srgbClr val="FF2121"/>
    <a:srgbClr val="FFFF99"/>
    <a:srgbClr val="0033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9" autoAdjust="0"/>
    <p:restoredTop sz="88042" autoAdjust="0"/>
  </p:normalViewPr>
  <p:slideViewPr>
    <p:cSldViewPr>
      <p:cViewPr>
        <p:scale>
          <a:sx n="75" d="100"/>
          <a:sy n="75" d="100"/>
        </p:scale>
        <p:origin x="-1752" y="-230"/>
      </p:cViewPr>
      <p:guideLst>
        <p:guide orient="horz" pos="2886"/>
        <p:guide pos="385"/>
      </p:guideLst>
    </p:cSldViewPr>
  </p:slideViewPr>
  <p:outlineViewPr>
    <p:cViewPr varScale="1">
      <p:scale>
        <a:sx n="170" d="200"/>
        <a:sy n="170" d="200"/>
      </p:scale>
      <p:origin x="0" y="7794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1709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Arial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Arial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EC7983B-75C3-4741-8AD0-E1E0878B8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32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392113"/>
            <a:ext cx="93503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188913" y="9447213"/>
            <a:ext cx="161766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20" tIns="47880" rIns="96120" bIns="47880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ts val="1350"/>
              </a:lnSpc>
              <a:buFont typeface="Stafford" pitchFamily="2" charset="0"/>
              <a:buNone/>
              <a:tabLst>
                <a:tab pos="723900" algn="l"/>
                <a:tab pos="1447800" algn="l"/>
              </a:tabLst>
              <a:defRPr sz="1100">
                <a:solidFill>
                  <a:srgbClr val="000000"/>
                </a:solidFill>
                <a:latin typeface="Stafford" pitchFamily="2" charset="0"/>
              </a:defRPr>
            </a:lvl1pPr>
          </a:lstStyle>
          <a:p>
            <a:pPr>
              <a:defRPr/>
            </a:pPr>
            <a:r>
              <a:rPr lang="en-GB"/>
              <a:t>November 19, 2007</a:t>
            </a:r>
          </a:p>
        </p:txBody>
      </p:sp>
      <p:sp>
        <p:nvSpPr>
          <p:cNvPr id="614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2213" y="1004888"/>
            <a:ext cx="4452937" cy="33385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90500" y="4660900"/>
            <a:ext cx="6475413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20" tIns="47880" rIns="96120" bIns="4788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1808163" y="9447213"/>
            <a:ext cx="41036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20" tIns="47880" rIns="96120" bIns="47880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ts val="1350"/>
              </a:lnSpc>
              <a:buFont typeface="Stafford" pitchFamily="2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100">
                <a:solidFill>
                  <a:srgbClr val="000000"/>
                </a:solidFill>
                <a:latin typeface="Stafford" pitchFamily="2" charset="0"/>
              </a:defRPr>
            </a:lvl1pPr>
          </a:lstStyle>
          <a:p>
            <a:pPr>
              <a:defRPr/>
            </a:pPr>
            <a:r>
              <a:rPr lang="en-GB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913438" y="9447213"/>
            <a:ext cx="9413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20" tIns="47880" rIns="96120" bIns="4788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50"/>
              </a:lnSpc>
              <a:buFont typeface="Stafford" pitchFamily="2" charset="0"/>
              <a:buNone/>
              <a:tabLst>
                <a:tab pos="723900" algn="l"/>
              </a:tabLst>
              <a:defRPr sz="1100">
                <a:solidFill>
                  <a:srgbClr val="000000"/>
                </a:solidFill>
                <a:latin typeface="Stafford" pitchFamily="2" charset="0"/>
              </a:defRPr>
            </a:lvl1pPr>
          </a:lstStyle>
          <a:p>
            <a:pPr>
              <a:defRPr/>
            </a:pPr>
            <a:r>
              <a:rPr lang="en-GB"/>
              <a:t>|  </a:t>
            </a:r>
            <a:fld id="{92C156F3-6C7D-4C62-B24F-CEC3514583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190500" y="420688"/>
            <a:ext cx="54038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3400" tIns="0" rIns="0" bIns="0" anchor="ctr"/>
          <a:lstStyle/>
          <a:p>
            <a:pPr algn="l">
              <a:lnSpc>
                <a:spcPts val="1350"/>
              </a:lnSpc>
              <a:buFont typeface="Stafford" pitchFamily="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z="1100" b="1">
              <a:solidFill>
                <a:srgbClr val="000000"/>
              </a:solidFill>
              <a:latin typeface="Stafford" pitchFamily="2" charset="0"/>
            </a:endParaRPr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190500" y="195263"/>
            <a:ext cx="6478588" cy="157162"/>
          </a:xfrm>
          <a:prstGeom prst="rect">
            <a:avLst/>
          </a:prstGeom>
          <a:solidFill>
            <a:srgbClr val="B5B5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55" name="Line 10"/>
          <p:cNvSpPr>
            <a:spLocks noChangeShapeType="1"/>
          </p:cNvSpPr>
          <p:nvPr/>
        </p:nvSpPr>
        <p:spPr bwMode="auto">
          <a:xfrm>
            <a:off x="190500" y="392113"/>
            <a:ext cx="6478588" cy="1587"/>
          </a:xfrm>
          <a:prstGeom prst="line">
            <a:avLst/>
          </a:prstGeom>
          <a:noFill/>
          <a:ln w="151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6" name="Line 11"/>
          <p:cNvSpPr>
            <a:spLocks noChangeShapeType="1"/>
          </p:cNvSpPr>
          <p:nvPr/>
        </p:nvSpPr>
        <p:spPr bwMode="auto">
          <a:xfrm>
            <a:off x="190500" y="850900"/>
            <a:ext cx="6478588" cy="1588"/>
          </a:xfrm>
          <a:prstGeom prst="line">
            <a:avLst/>
          </a:prstGeom>
          <a:noFill/>
          <a:ln w="7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7" name="Line 12"/>
          <p:cNvSpPr>
            <a:spLocks noChangeShapeType="1"/>
          </p:cNvSpPr>
          <p:nvPr/>
        </p:nvSpPr>
        <p:spPr bwMode="auto">
          <a:xfrm>
            <a:off x="190500" y="9447213"/>
            <a:ext cx="6478588" cy="1587"/>
          </a:xfrm>
          <a:prstGeom prst="line">
            <a:avLst/>
          </a:prstGeom>
          <a:noFill/>
          <a:ln w="7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8" name="Line 13"/>
          <p:cNvSpPr>
            <a:spLocks noChangeShapeType="1"/>
          </p:cNvSpPr>
          <p:nvPr/>
        </p:nvSpPr>
        <p:spPr bwMode="auto">
          <a:xfrm>
            <a:off x="188913" y="4462463"/>
            <a:ext cx="6478587" cy="1587"/>
          </a:xfrm>
          <a:prstGeom prst="line">
            <a:avLst/>
          </a:prstGeom>
          <a:noFill/>
          <a:ln w="7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39719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19, 2007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| 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|  </a:t>
            </a:r>
            <a:fld id="{92C156F3-6C7D-4C62-B24F-CEC351458306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001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825" y="251520"/>
            <a:ext cx="8642350" cy="208915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e-DE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50825" y="44624"/>
            <a:ext cx="8642350" cy="144463"/>
          </a:xfrm>
          <a:prstGeom prst="rect">
            <a:avLst/>
          </a:prstGeom>
          <a:solidFill>
            <a:srgbClr val="C00000"/>
          </a:solidFill>
          <a:ln>
            <a:noFill/>
          </a:ln>
          <a:extLst/>
        </p:spPr>
        <p:txBody>
          <a:bodyPr/>
          <a:lstStyle/>
          <a:p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50825" y="208137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latin typeface="Calibri" panose="020F050202020403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50825" y="2305224"/>
            <a:ext cx="8640763" cy="79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latin typeface="Calibri" panose="020F0502020204030204" pitchFamily="34" charset="0"/>
            </a:endParaRPr>
          </a:p>
        </p:txBody>
      </p:sp>
      <p:sp>
        <p:nvSpPr>
          <p:cNvPr id="11" name="Line 12"/>
          <p:cNvSpPr>
            <a:spLocks noChangeShapeType="1"/>
          </p:cNvSpPr>
          <p:nvPr userDrawn="1"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58775" y="222424"/>
            <a:ext cx="6734175" cy="895350"/>
          </a:xfrm>
        </p:spPr>
        <p:txBody>
          <a:bodyPr anchor="b" anchorCtr="1"/>
          <a:lstStyle>
            <a:lvl1pPr algn="ctr"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297162"/>
            <a:ext cx="6734175" cy="9445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ct val="0"/>
              </a:spcBef>
              <a:defRPr b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 dirty="0" smtClean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8127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filename"/>
          <p:cNvSpPr txBox="1"/>
          <p:nvPr userDrawn="1"/>
        </p:nvSpPr>
        <p:spPr>
          <a:xfrm>
            <a:off x="179512" y="6531725"/>
            <a:ext cx="7620000" cy="26404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1200" baseline="0" dirty="0" smtClean="0">
                <a:solidFill>
                  <a:srgbClr val="004664"/>
                </a:solidFill>
                <a:latin typeface="Calibri" pitchFamily="34" charset="0"/>
              </a:rPr>
              <a:t>Guilherme Maeda | TU Darmstadt | ERF, Edinburgh, Scotland, 22/03/2017</a:t>
            </a:r>
            <a:endParaRPr lang="de-DE" sz="1200" dirty="0">
              <a:solidFill>
                <a:srgbClr val="004664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06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 userDrawn="1"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</a:endParaRPr>
          </a:p>
        </p:txBody>
      </p:sp>
      <p:sp>
        <p:nvSpPr>
          <p:cNvPr id="1028" name="SlideTitle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4624"/>
            <a:ext cx="68770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pic>
        <p:nvPicPr>
          <p:cNvPr id="1032" name="Picture 8" descr="tud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400488" y="169541"/>
            <a:ext cx="1407401" cy="59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250825" y="908720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8338783" y="6533546"/>
            <a:ext cx="528241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fld id="{582D5D14-DD15-4A2D-8BFF-61D28DE9A5AB}" type="slidenum">
              <a:rPr lang="de-DE" sz="1800" b="1">
                <a:solidFill>
                  <a:srgbClr val="004664"/>
                </a:solidFill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de-DE" sz="1800" b="1">
              <a:solidFill>
                <a:srgbClr val="004664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endParaRPr lang="de-DE" sz="1800" b="1">
              <a:solidFill>
                <a:srgbClr val="004664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1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defRPr sz="2000" b="1">
          <a:solidFill>
            <a:srgbClr val="003366"/>
          </a:solidFill>
          <a:latin typeface="Calibri" panose="020F0502020204030204" pitchFamily="34" charset="0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3366"/>
          </a:solidFill>
          <a:latin typeface="Calibri" panose="020F0502020204030204" pitchFamily="34" charset="0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3366"/>
          </a:solidFill>
          <a:latin typeface="Calibri" panose="020F0502020204030204" pitchFamily="34" charset="0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rgbClr val="003366"/>
          </a:solidFill>
          <a:latin typeface="Calibri" panose="020F0502020204030204" pitchFamily="34" charset="0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rgbClr val="003366"/>
          </a:solidFill>
          <a:latin typeface="Calibri" panose="020F0502020204030204" pitchFamily="34" charset="0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microsoft.com/office/2007/relationships/hdphoto" Target="../media/hdphoto7.wdp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47758" y="187722"/>
            <a:ext cx="8642350" cy="208915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e-DE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563865" y="836712"/>
            <a:ext cx="5592311" cy="83772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2400" b="1">
                <a:solidFill>
                  <a:srgbClr val="00336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sz="3200" dirty="0">
                <a:solidFill>
                  <a:schemeClr val="bg1"/>
                </a:solidFill>
              </a:rPr>
              <a:t>Learning Interaction Primitives from Demonstration for Future Industrial </a:t>
            </a:r>
            <a:r>
              <a:rPr lang="en-AU" sz="3200" dirty="0" smtClean="0">
                <a:solidFill>
                  <a:schemeClr val="bg1"/>
                </a:solidFill>
              </a:rPr>
              <a:t>Applications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219" y="802627"/>
            <a:ext cx="2187245" cy="82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347345" y="4878092"/>
            <a:ext cx="3689151" cy="1431228"/>
            <a:chOff x="5347345" y="3501008"/>
            <a:chExt cx="3689151" cy="1431228"/>
          </a:xfrm>
        </p:grpSpPr>
        <p:sp>
          <p:nvSpPr>
            <p:cNvPr id="21" name="Rectangle 20"/>
            <p:cNvSpPr/>
            <p:nvPr/>
          </p:nvSpPr>
          <p:spPr>
            <a:xfrm>
              <a:off x="5347345" y="3501008"/>
              <a:ext cx="244827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000" u="sng" dirty="0" err="1" smtClean="0">
                  <a:solidFill>
                    <a:srgbClr val="004664"/>
                  </a:solidFill>
                  <a:latin typeface="Calibri" pitchFamily="34" charset="0"/>
                </a:rPr>
                <a:t>Guilherme</a:t>
              </a:r>
              <a:r>
                <a:rPr lang="en-US" sz="2000" u="sng" dirty="0" smtClean="0">
                  <a:solidFill>
                    <a:srgbClr val="004664"/>
                  </a:solidFill>
                  <a:latin typeface="Calibri" pitchFamily="34" charset="0"/>
                </a:rPr>
                <a:t> Maeda</a:t>
              </a:r>
            </a:p>
            <a:p>
              <a:pPr algn="l">
                <a:lnSpc>
                  <a:spcPct val="100000"/>
                </a:lnSpc>
              </a:pPr>
              <a:r>
                <a:rPr lang="en-US" sz="2000" dirty="0" smtClean="0">
                  <a:solidFill>
                    <a:srgbClr val="004664"/>
                  </a:solidFill>
                  <a:latin typeface="Calibri" pitchFamily="34" charset="0"/>
                </a:rPr>
                <a:t>Jan Peters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6500" y="4324634"/>
              <a:ext cx="3309996" cy="607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003264"/>
                  </a:solidFill>
                  <a:latin typeface="Calibri" pitchFamily="34" charset="0"/>
                </a:rPr>
                <a:t>TU Darmstadt</a:t>
              </a:r>
            </a:p>
            <a:p>
              <a:pPr algn="l"/>
              <a:r>
                <a:rPr lang="en-US" dirty="0" smtClean="0">
                  <a:solidFill>
                    <a:srgbClr val="003264"/>
                  </a:solidFill>
                  <a:latin typeface="Calibri" pitchFamily="34" charset="0"/>
                </a:rPr>
                <a:t>Intelligent Autonomous Systems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68144" y="2819231"/>
            <a:ext cx="2947300" cy="1591197"/>
            <a:chOff x="4830569" y="3068960"/>
            <a:chExt cx="2435785" cy="1315039"/>
          </a:xfrm>
        </p:grpSpPr>
        <p:pic>
          <p:nvPicPr>
            <p:cNvPr id="12" name="Picture 4" descr="C:\gjm\Dropbox\IAS_Guilherme\3rdHandBrochureD664\3rdHandBrochure\aux images\7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8729" y="3765271"/>
              <a:ext cx="710591" cy="61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C:\Users\yopimito\Desktop\ScreenCaptureFolder\3rd han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569" y="3068960"/>
              <a:ext cx="2406913" cy="67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9" descr="C:\gjm\Dropbox\IAS_Guilherme\3rdHandBrochureD664\3rdHandBrochure\aux images\E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7641" y="3867604"/>
              <a:ext cx="738713" cy="49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:\gjm\Dropbox\IAS_Guilherme\meetings_presentations\2017-03-22_ERF_Edinburgh\presentation\IMG_20170319_140250_processe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944" y1="74490" x2="17593" y2="92092"/>
                        <a14:foregroundMark x1="39630" y1="71003" x2="30278" y2="84694"/>
                        <a14:foregroundMark x1="42685" y1="5527" x2="49630" y2="15561"/>
                        <a14:foregroundMark x1="85370" y1="7398" x2="85370" y2="7398"/>
                        <a14:foregroundMark x1="80463" y1="6973" x2="87407" y2="11054"/>
                      </a14:backgroundRemoval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12"/>
          <a:stretch/>
        </p:blipFill>
        <p:spPr bwMode="auto">
          <a:xfrm>
            <a:off x="-108520" y="2271152"/>
            <a:ext cx="4444297" cy="426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5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989782" y="6237312"/>
            <a:ext cx="7190730" cy="20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800" dirty="0" smtClean="0">
                <a:solidFill>
                  <a:schemeClr val="bg1">
                    <a:lumMod val="50000"/>
                  </a:schemeClr>
                </a:solidFill>
              </a:rPr>
              <a:t>[1] http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://www.toolingandproduction.com/cms/tap/opens/articleview.php?nid=3&amp;bid=285&amp;aid=1225&amp;eid=Website%20Visitor&amp;lk=1&amp;sr=R&amp;tp=Y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25625" y="2112312"/>
            <a:ext cx="1724470" cy="2356276"/>
            <a:chOff x="3425625" y="2400344"/>
            <a:chExt cx="1724470" cy="2356276"/>
          </a:xfrm>
        </p:grpSpPr>
        <p:grpSp>
          <p:nvGrpSpPr>
            <p:cNvPr id="24" name="Group 23"/>
            <p:cNvGrpSpPr/>
            <p:nvPr/>
          </p:nvGrpSpPr>
          <p:grpSpPr>
            <a:xfrm>
              <a:off x="3425625" y="2400344"/>
              <a:ext cx="1607823" cy="2356276"/>
              <a:chOff x="4167636" y="1748964"/>
              <a:chExt cx="1093441" cy="1602447"/>
            </a:xfrm>
          </p:grpSpPr>
          <p:pic>
            <p:nvPicPr>
              <p:cNvPr id="26" name="Picture 2" descr="http://www.toolingandproduction.com/cms/tap/opens/enews/20131002TAP/SiemensKUKA5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7636" y="1748964"/>
                <a:ext cx="992754" cy="11906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4408579" y="2938238"/>
                <a:ext cx="852498" cy="4131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3600" b="1" dirty="0" smtClean="0">
                    <a:solidFill>
                      <a:srgbClr val="FF0000"/>
                    </a:solidFill>
                    <a:latin typeface="Calibri" pitchFamily="34" charset="0"/>
                  </a:rPr>
                  <a:t>$$$</a:t>
                </a: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4620683" y="4060945"/>
              <a:ext cx="529412" cy="304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[1]</a:t>
              </a:r>
              <a:endParaRPr lang="en-GB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ight Arrow 27"/>
          <p:cNvSpPr/>
          <p:nvPr/>
        </p:nvSpPr>
        <p:spPr>
          <a:xfrm>
            <a:off x="3767797" y="7173416"/>
            <a:ext cx="1442669" cy="534598"/>
          </a:xfrm>
          <a:prstGeom prst="rightArrow">
            <a:avLst>
              <a:gd name="adj1" fmla="val 50000"/>
              <a:gd name="adj2" fmla="val 94334"/>
            </a:avLst>
          </a:prstGeom>
          <a:solidFill>
            <a:srgbClr val="FF0000"/>
          </a:solidFill>
          <a:ln>
            <a:noFill/>
          </a:ln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2681" y="158902"/>
            <a:ext cx="5262146" cy="893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2800" b="1" dirty="0" smtClean="0">
                <a:solidFill>
                  <a:srgbClr val="004664"/>
                </a:solidFill>
                <a:latin typeface="Calibri" pitchFamily="34" charset="0"/>
              </a:rPr>
              <a:t>The problem: </a:t>
            </a:r>
          </a:p>
          <a:p>
            <a:pPr algn="l"/>
            <a:r>
              <a:rPr lang="en-AU" sz="2800" b="1" dirty="0" smtClean="0">
                <a:solidFill>
                  <a:srgbClr val="004664"/>
                </a:solidFill>
                <a:latin typeface="Calibri" pitchFamily="34" charset="0"/>
              </a:rPr>
              <a:t>Programming collaborative robots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31640" y="1484784"/>
            <a:ext cx="93314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2400" b="1" dirty="0" smtClean="0">
                <a:solidFill>
                  <a:srgbClr val="004664"/>
                </a:solidFill>
                <a:latin typeface="Calibri" pitchFamily="34" charset="0"/>
              </a:rPr>
              <a:t>Today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51520" y="5212475"/>
            <a:ext cx="3672408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No humans allowed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Large factories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8" y="2112316"/>
            <a:ext cx="307816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436096" y="1484784"/>
            <a:ext cx="4463242" cy="4409213"/>
            <a:chOff x="5436096" y="1772816"/>
            <a:chExt cx="4463242" cy="4409213"/>
          </a:xfrm>
        </p:grpSpPr>
        <p:sp>
          <p:nvSpPr>
            <p:cNvPr id="21" name="Rectangle 20"/>
            <p:cNvSpPr/>
            <p:nvPr/>
          </p:nvSpPr>
          <p:spPr>
            <a:xfrm>
              <a:off x="5436096" y="5517232"/>
              <a:ext cx="4463242" cy="664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l"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rgbClr val="003264"/>
                  </a:solidFill>
                  <a:latin typeface="Calibri" pitchFamily="34" charset="0"/>
                </a:rPr>
                <a:t>Human-</a:t>
              </a:r>
              <a:r>
                <a:rPr lang="en-US" sz="2000" dirty="0" err="1" smtClean="0">
                  <a:solidFill>
                    <a:srgbClr val="003264"/>
                  </a:solidFill>
                  <a:latin typeface="Calibri" pitchFamily="34" charset="0"/>
                </a:rPr>
                <a:t>centred</a:t>
              </a:r>
              <a:r>
                <a:rPr lang="en-US" sz="2000" dirty="0" smtClean="0">
                  <a:solidFill>
                    <a:srgbClr val="003264"/>
                  </a:solidFill>
                  <a:latin typeface="Calibri" pitchFamily="34" charset="0"/>
                </a:rPr>
                <a:t> production</a:t>
              </a:r>
            </a:p>
            <a:p>
              <a:pPr marL="342900" indent="-342900" algn="l"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rgbClr val="003264"/>
                  </a:solidFill>
                  <a:latin typeface="Calibri" pitchFamily="34" charset="0"/>
                </a:rPr>
                <a:t>Small, medium sized factories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313745" y="1772816"/>
              <a:ext cx="1498615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AU" sz="2400" b="1" dirty="0" smtClean="0">
                  <a:solidFill>
                    <a:srgbClr val="004664"/>
                  </a:solidFill>
                  <a:latin typeface="Calibri" pitchFamily="34" charset="0"/>
                </a:rPr>
                <a:t>Tomorrow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2359512"/>
              <a:ext cx="3107976" cy="2581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9000"/>
                    </a14:imgEffect>
                    <a14:imgEffect>
                      <a14:brightnessContrast bright="28000" contras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7" y="3879897"/>
            <a:ext cx="1143753" cy="133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http://www.civiquip.com.au/sites/default/files/PD-515-No-Entry-Round-Dec_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" b="100000" l="0" r="100000">
                        <a14:foregroundMark x1="41500" y1="21500" x2="41500" y2="2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90" y="3711214"/>
            <a:ext cx="992434" cy="9924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37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1"/>
          <p:cNvSpPr>
            <a:spLocks noGrp="1"/>
          </p:cNvSpPr>
          <p:nvPr>
            <p:ph type="title"/>
          </p:nvPr>
        </p:nvSpPr>
        <p:spPr>
          <a:xfrm>
            <a:off x="233892" y="151316"/>
            <a:ext cx="6877050" cy="838200"/>
          </a:xfrm>
        </p:spPr>
        <p:txBody>
          <a:bodyPr/>
          <a:lstStyle/>
          <a:p>
            <a:r>
              <a:rPr lang="en-US" sz="2800" dirty="0" smtClean="0">
                <a:solidFill>
                  <a:srgbClr val="004664"/>
                </a:solidFill>
              </a:rPr>
              <a:t>Our approach:</a:t>
            </a:r>
            <a:br>
              <a:rPr lang="en-US" sz="2800" dirty="0" smtClean="0">
                <a:solidFill>
                  <a:srgbClr val="004664"/>
                </a:solidFill>
              </a:rPr>
            </a:br>
            <a:r>
              <a:rPr lang="en-US" sz="2800" dirty="0" smtClean="0">
                <a:solidFill>
                  <a:srgbClr val="004664"/>
                </a:solidFill>
              </a:rPr>
              <a:t>Interaction Primitives</a:t>
            </a:r>
            <a:endParaRPr lang="en-GB" sz="2000" dirty="0"/>
          </a:p>
        </p:txBody>
      </p:sp>
      <p:cxnSp>
        <p:nvCxnSpPr>
          <p:cNvPr id="98" name="Straight Arrow Connector 97"/>
          <p:cNvCxnSpPr/>
          <p:nvPr/>
        </p:nvCxnSpPr>
        <p:spPr bwMode="auto">
          <a:xfrm>
            <a:off x="1259632" y="3819206"/>
            <a:ext cx="2301979" cy="0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Straight Arrow Connector 98"/>
          <p:cNvCxnSpPr/>
          <p:nvPr/>
        </p:nvCxnSpPr>
        <p:spPr bwMode="auto">
          <a:xfrm flipV="1">
            <a:off x="1260679" y="2598205"/>
            <a:ext cx="0" cy="122731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7" name="Straight Arrow Connector 146"/>
          <p:cNvCxnSpPr/>
          <p:nvPr/>
        </p:nvCxnSpPr>
        <p:spPr bwMode="auto">
          <a:xfrm>
            <a:off x="6084168" y="3823432"/>
            <a:ext cx="2313962" cy="0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8" name="Straight Arrow Connector 147"/>
          <p:cNvCxnSpPr/>
          <p:nvPr/>
        </p:nvCxnSpPr>
        <p:spPr bwMode="auto">
          <a:xfrm flipV="1">
            <a:off x="6085215" y="2602431"/>
            <a:ext cx="0" cy="122731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9" name="Rectangle 178"/>
          <p:cNvSpPr/>
          <p:nvPr/>
        </p:nvSpPr>
        <p:spPr>
          <a:xfrm rot="16200000">
            <a:off x="208030" y="3014352"/>
            <a:ext cx="147365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Trajectory</a:t>
            </a:r>
          </a:p>
        </p:txBody>
      </p:sp>
      <p:sp>
        <p:nvSpPr>
          <p:cNvPr id="180" name="Rectangle 179"/>
          <p:cNvSpPr/>
          <p:nvPr/>
        </p:nvSpPr>
        <p:spPr>
          <a:xfrm rot="16200000">
            <a:off x="5086048" y="3014352"/>
            <a:ext cx="147365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Trajectory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92711" y="2661128"/>
            <a:ext cx="2298700" cy="1085011"/>
            <a:chOff x="78608" y="3292900"/>
            <a:chExt cx="2298700" cy="1085011"/>
          </a:xfrm>
        </p:grpSpPr>
        <p:sp>
          <p:nvSpPr>
            <p:cNvPr id="2" name="Freeform 1"/>
            <p:cNvSpPr/>
            <p:nvPr/>
          </p:nvSpPr>
          <p:spPr>
            <a:xfrm>
              <a:off x="78608" y="3394996"/>
              <a:ext cx="2293620" cy="879278"/>
            </a:xfrm>
            <a:custGeom>
              <a:avLst/>
              <a:gdLst>
                <a:gd name="connsiteX0" fmla="*/ 0 w 2293620"/>
                <a:gd name="connsiteY0" fmla="*/ 879278 h 879278"/>
                <a:gd name="connsiteX1" fmla="*/ 172720 w 2293620"/>
                <a:gd name="connsiteY1" fmla="*/ 757358 h 879278"/>
                <a:gd name="connsiteX2" fmla="*/ 330200 w 2293620"/>
                <a:gd name="connsiteY2" fmla="*/ 589718 h 879278"/>
                <a:gd name="connsiteX3" fmla="*/ 421640 w 2293620"/>
                <a:gd name="connsiteY3" fmla="*/ 503358 h 879278"/>
                <a:gd name="connsiteX4" fmla="*/ 510540 w 2293620"/>
                <a:gd name="connsiteY4" fmla="*/ 399218 h 879278"/>
                <a:gd name="connsiteX5" fmla="*/ 601980 w 2293620"/>
                <a:gd name="connsiteY5" fmla="*/ 361118 h 879278"/>
                <a:gd name="connsiteX6" fmla="*/ 721360 w 2293620"/>
                <a:gd name="connsiteY6" fmla="*/ 249358 h 879278"/>
                <a:gd name="connsiteX7" fmla="*/ 784860 w 2293620"/>
                <a:gd name="connsiteY7" fmla="*/ 140138 h 879278"/>
                <a:gd name="connsiteX8" fmla="*/ 868680 w 2293620"/>
                <a:gd name="connsiteY8" fmla="*/ 23298 h 879278"/>
                <a:gd name="connsiteX9" fmla="*/ 955040 w 2293620"/>
                <a:gd name="connsiteY9" fmla="*/ 25838 h 879278"/>
                <a:gd name="connsiteX10" fmla="*/ 1140460 w 2293620"/>
                <a:gd name="connsiteY10" fmla="*/ 292538 h 879278"/>
                <a:gd name="connsiteX11" fmla="*/ 1257300 w 2293620"/>
                <a:gd name="connsiteY11" fmla="*/ 416998 h 879278"/>
                <a:gd name="connsiteX12" fmla="*/ 1437640 w 2293620"/>
                <a:gd name="connsiteY12" fmla="*/ 488118 h 879278"/>
                <a:gd name="connsiteX13" fmla="*/ 1612900 w 2293620"/>
                <a:gd name="connsiteY13" fmla="*/ 521138 h 879278"/>
                <a:gd name="connsiteX14" fmla="*/ 1747520 w 2293620"/>
                <a:gd name="connsiteY14" fmla="*/ 503358 h 879278"/>
                <a:gd name="connsiteX15" fmla="*/ 1856740 w 2293620"/>
                <a:gd name="connsiteY15" fmla="*/ 361118 h 879278"/>
                <a:gd name="connsiteX16" fmla="*/ 1927860 w 2293620"/>
                <a:gd name="connsiteY16" fmla="*/ 229038 h 879278"/>
                <a:gd name="connsiteX17" fmla="*/ 2080260 w 2293620"/>
                <a:gd name="connsiteY17" fmla="*/ 124898 h 879278"/>
                <a:gd name="connsiteX18" fmla="*/ 2245360 w 2293620"/>
                <a:gd name="connsiteY18" fmla="*/ 119818 h 879278"/>
                <a:gd name="connsiteX19" fmla="*/ 2280920 w 2293620"/>
                <a:gd name="connsiteY19" fmla="*/ 94418 h 879278"/>
                <a:gd name="connsiteX20" fmla="*/ 2293620 w 2293620"/>
                <a:gd name="connsiteY20" fmla="*/ 86798 h 879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93620" h="879278">
                  <a:moveTo>
                    <a:pt x="0" y="879278"/>
                  </a:moveTo>
                  <a:cubicBezTo>
                    <a:pt x="58843" y="842448"/>
                    <a:pt x="117687" y="805618"/>
                    <a:pt x="172720" y="757358"/>
                  </a:cubicBezTo>
                  <a:cubicBezTo>
                    <a:pt x="227753" y="709098"/>
                    <a:pt x="288713" y="632051"/>
                    <a:pt x="330200" y="589718"/>
                  </a:cubicBezTo>
                  <a:cubicBezTo>
                    <a:pt x="371687" y="547385"/>
                    <a:pt x="391583" y="535108"/>
                    <a:pt x="421640" y="503358"/>
                  </a:cubicBezTo>
                  <a:cubicBezTo>
                    <a:pt x="451697" y="471608"/>
                    <a:pt x="480483" y="422925"/>
                    <a:pt x="510540" y="399218"/>
                  </a:cubicBezTo>
                  <a:cubicBezTo>
                    <a:pt x="540597" y="375511"/>
                    <a:pt x="566843" y="386095"/>
                    <a:pt x="601980" y="361118"/>
                  </a:cubicBezTo>
                  <a:cubicBezTo>
                    <a:pt x="637117" y="336141"/>
                    <a:pt x="690880" y="286188"/>
                    <a:pt x="721360" y="249358"/>
                  </a:cubicBezTo>
                  <a:cubicBezTo>
                    <a:pt x="751840" y="212528"/>
                    <a:pt x="760307" y="177815"/>
                    <a:pt x="784860" y="140138"/>
                  </a:cubicBezTo>
                  <a:cubicBezTo>
                    <a:pt x="809413" y="102461"/>
                    <a:pt x="840317" y="42348"/>
                    <a:pt x="868680" y="23298"/>
                  </a:cubicBezTo>
                  <a:cubicBezTo>
                    <a:pt x="897043" y="4248"/>
                    <a:pt x="909743" y="-19035"/>
                    <a:pt x="955040" y="25838"/>
                  </a:cubicBezTo>
                  <a:cubicBezTo>
                    <a:pt x="1000337" y="70711"/>
                    <a:pt x="1090083" y="227345"/>
                    <a:pt x="1140460" y="292538"/>
                  </a:cubicBezTo>
                  <a:cubicBezTo>
                    <a:pt x="1190837" y="357731"/>
                    <a:pt x="1207770" y="384401"/>
                    <a:pt x="1257300" y="416998"/>
                  </a:cubicBezTo>
                  <a:cubicBezTo>
                    <a:pt x="1306830" y="449595"/>
                    <a:pt x="1378373" y="470761"/>
                    <a:pt x="1437640" y="488118"/>
                  </a:cubicBezTo>
                  <a:cubicBezTo>
                    <a:pt x="1496907" y="505475"/>
                    <a:pt x="1561253" y="518598"/>
                    <a:pt x="1612900" y="521138"/>
                  </a:cubicBezTo>
                  <a:cubicBezTo>
                    <a:pt x="1664547" y="523678"/>
                    <a:pt x="1706880" y="530028"/>
                    <a:pt x="1747520" y="503358"/>
                  </a:cubicBezTo>
                  <a:cubicBezTo>
                    <a:pt x="1788160" y="476688"/>
                    <a:pt x="1826683" y="406838"/>
                    <a:pt x="1856740" y="361118"/>
                  </a:cubicBezTo>
                  <a:cubicBezTo>
                    <a:pt x="1886797" y="315398"/>
                    <a:pt x="1890607" y="268408"/>
                    <a:pt x="1927860" y="229038"/>
                  </a:cubicBezTo>
                  <a:cubicBezTo>
                    <a:pt x="1965113" y="189668"/>
                    <a:pt x="2027343" y="143101"/>
                    <a:pt x="2080260" y="124898"/>
                  </a:cubicBezTo>
                  <a:cubicBezTo>
                    <a:pt x="2133177" y="106695"/>
                    <a:pt x="2211917" y="124898"/>
                    <a:pt x="2245360" y="119818"/>
                  </a:cubicBezTo>
                  <a:cubicBezTo>
                    <a:pt x="2278803" y="114738"/>
                    <a:pt x="2272877" y="99921"/>
                    <a:pt x="2280920" y="94418"/>
                  </a:cubicBezTo>
                  <a:cubicBezTo>
                    <a:pt x="2288963" y="88915"/>
                    <a:pt x="2291291" y="87856"/>
                    <a:pt x="2293620" y="86798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" name="Freeform 2"/>
            <p:cNvSpPr/>
            <p:nvPr/>
          </p:nvSpPr>
          <p:spPr>
            <a:xfrm>
              <a:off x="83688" y="3292900"/>
              <a:ext cx="2288540" cy="978834"/>
            </a:xfrm>
            <a:custGeom>
              <a:avLst/>
              <a:gdLst>
                <a:gd name="connsiteX0" fmla="*/ 0 w 2288540"/>
                <a:gd name="connsiteY0" fmla="*/ 978834 h 978834"/>
                <a:gd name="connsiteX1" fmla="*/ 99060 w 2288540"/>
                <a:gd name="connsiteY1" fmla="*/ 910254 h 978834"/>
                <a:gd name="connsiteX2" fmla="*/ 299720 w 2288540"/>
                <a:gd name="connsiteY2" fmla="*/ 643554 h 978834"/>
                <a:gd name="connsiteX3" fmla="*/ 462280 w 2288540"/>
                <a:gd name="connsiteY3" fmla="*/ 442894 h 978834"/>
                <a:gd name="connsiteX4" fmla="*/ 535940 w 2288540"/>
                <a:gd name="connsiteY4" fmla="*/ 420034 h 978834"/>
                <a:gd name="connsiteX5" fmla="*/ 650240 w 2288540"/>
                <a:gd name="connsiteY5" fmla="*/ 348914 h 978834"/>
                <a:gd name="connsiteX6" fmla="*/ 815340 w 2288540"/>
                <a:gd name="connsiteY6" fmla="*/ 49194 h 978834"/>
                <a:gd name="connsiteX7" fmla="*/ 998220 w 2288540"/>
                <a:gd name="connsiteY7" fmla="*/ 41574 h 978834"/>
                <a:gd name="connsiteX8" fmla="*/ 1270000 w 2288540"/>
                <a:gd name="connsiteY8" fmla="*/ 455594 h 978834"/>
                <a:gd name="connsiteX9" fmla="*/ 1587500 w 2288540"/>
                <a:gd name="connsiteY9" fmla="*/ 488614 h 978834"/>
                <a:gd name="connsiteX10" fmla="*/ 1709420 w 2288540"/>
                <a:gd name="connsiteY10" fmla="*/ 511474 h 978834"/>
                <a:gd name="connsiteX11" fmla="*/ 1981200 w 2288540"/>
                <a:gd name="connsiteY11" fmla="*/ 209214 h 978834"/>
                <a:gd name="connsiteX12" fmla="*/ 2199640 w 2288540"/>
                <a:gd name="connsiteY12" fmla="*/ 160954 h 978834"/>
                <a:gd name="connsiteX13" fmla="*/ 2273300 w 2288540"/>
                <a:gd name="connsiteY13" fmla="*/ 138094 h 978834"/>
                <a:gd name="connsiteX14" fmla="*/ 2288540 w 2288540"/>
                <a:gd name="connsiteY14" fmla="*/ 145714 h 97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8540" h="978834">
                  <a:moveTo>
                    <a:pt x="0" y="978834"/>
                  </a:moveTo>
                  <a:cubicBezTo>
                    <a:pt x="24553" y="972484"/>
                    <a:pt x="49107" y="966134"/>
                    <a:pt x="99060" y="910254"/>
                  </a:cubicBezTo>
                  <a:cubicBezTo>
                    <a:pt x="149013" y="854374"/>
                    <a:pt x="239183" y="721447"/>
                    <a:pt x="299720" y="643554"/>
                  </a:cubicBezTo>
                  <a:cubicBezTo>
                    <a:pt x="360257" y="565661"/>
                    <a:pt x="422910" y="480147"/>
                    <a:pt x="462280" y="442894"/>
                  </a:cubicBezTo>
                  <a:cubicBezTo>
                    <a:pt x="501650" y="405641"/>
                    <a:pt x="504613" y="435697"/>
                    <a:pt x="535940" y="420034"/>
                  </a:cubicBezTo>
                  <a:cubicBezTo>
                    <a:pt x="567267" y="404371"/>
                    <a:pt x="603673" y="410721"/>
                    <a:pt x="650240" y="348914"/>
                  </a:cubicBezTo>
                  <a:cubicBezTo>
                    <a:pt x="696807" y="287107"/>
                    <a:pt x="757343" y="100417"/>
                    <a:pt x="815340" y="49194"/>
                  </a:cubicBezTo>
                  <a:cubicBezTo>
                    <a:pt x="873337" y="-2029"/>
                    <a:pt x="922443" y="-26159"/>
                    <a:pt x="998220" y="41574"/>
                  </a:cubicBezTo>
                  <a:cubicBezTo>
                    <a:pt x="1073997" y="109307"/>
                    <a:pt x="1171787" y="381087"/>
                    <a:pt x="1270000" y="455594"/>
                  </a:cubicBezTo>
                  <a:cubicBezTo>
                    <a:pt x="1368213" y="530101"/>
                    <a:pt x="1514264" y="479301"/>
                    <a:pt x="1587500" y="488614"/>
                  </a:cubicBezTo>
                  <a:cubicBezTo>
                    <a:pt x="1660736" y="497927"/>
                    <a:pt x="1643803" y="558041"/>
                    <a:pt x="1709420" y="511474"/>
                  </a:cubicBezTo>
                  <a:cubicBezTo>
                    <a:pt x="1775037" y="464907"/>
                    <a:pt x="1899497" y="267634"/>
                    <a:pt x="1981200" y="209214"/>
                  </a:cubicBezTo>
                  <a:cubicBezTo>
                    <a:pt x="2062903" y="150794"/>
                    <a:pt x="2150957" y="172807"/>
                    <a:pt x="2199640" y="160954"/>
                  </a:cubicBezTo>
                  <a:cubicBezTo>
                    <a:pt x="2248323" y="149101"/>
                    <a:pt x="2258483" y="140634"/>
                    <a:pt x="2273300" y="138094"/>
                  </a:cubicBezTo>
                  <a:cubicBezTo>
                    <a:pt x="2288117" y="135554"/>
                    <a:pt x="2288328" y="140634"/>
                    <a:pt x="2288540" y="145714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Freeform 4"/>
            <p:cNvSpPr/>
            <p:nvPr/>
          </p:nvSpPr>
          <p:spPr>
            <a:xfrm>
              <a:off x="88768" y="3601174"/>
              <a:ext cx="2280872" cy="691023"/>
            </a:xfrm>
            <a:custGeom>
              <a:avLst/>
              <a:gdLst>
                <a:gd name="connsiteX0" fmla="*/ 0 w 2227580"/>
                <a:gd name="connsiteY0" fmla="*/ 670560 h 691023"/>
                <a:gd name="connsiteX1" fmla="*/ 269240 w 2227580"/>
                <a:gd name="connsiteY1" fmla="*/ 688340 h 691023"/>
                <a:gd name="connsiteX2" fmla="*/ 482600 w 2227580"/>
                <a:gd name="connsiteY2" fmla="*/ 619760 h 691023"/>
                <a:gd name="connsiteX3" fmla="*/ 530860 w 2227580"/>
                <a:gd name="connsiteY3" fmla="*/ 543560 h 691023"/>
                <a:gd name="connsiteX4" fmla="*/ 645160 w 2227580"/>
                <a:gd name="connsiteY4" fmla="*/ 370840 h 691023"/>
                <a:gd name="connsiteX5" fmla="*/ 861060 w 2227580"/>
                <a:gd name="connsiteY5" fmla="*/ 208280 h 691023"/>
                <a:gd name="connsiteX6" fmla="*/ 1092200 w 2227580"/>
                <a:gd name="connsiteY6" fmla="*/ 426720 h 691023"/>
                <a:gd name="connsiteX7" fmla="*/ 1348740 w 2227580"/>
                <a:gd name="connsiteY7" fmla="*/ 576580 h 691023"/>
                <a:gd name="connsiteX8" fmla="*/ 1678940 w 2227580"/>
                <a:gd name="connsiteY8" fmla="*/ 436880 h 691023"/>
                <a:gd name="connsiteX9" fmla="*/ 1828800 w 2227580"/>
                <a:gd name="connsiteY9" fmla="*/ 381000 h 691023"/>
                <a:gd name="connsiteX10" fmla="*/ 1971040 w 2227580"/>
                <a:gd name="connsiteY10" fmla="*/ 119380 h 691023"/>
                <a:gd name="connsiteX11" fmla="*/ 2227580 w 2227580"/>
                <a:gd name="connsiteY11" fmla="*/ 0 h 69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27580" h="691023">
                  <a:moveTo>
                    <a:pt x="0" y="670560"/>
                  </a:moveTo>
                  <a:cubicBezTo>
                    <a:pt x="94403" y="683683"/>
                    <a:pt x="188807" y="696807"/>
                    <a:pt x="269240" y="688340"/>
                  </a:cubicBezTo>
                  <a:cubicBezTo>
                    <a:pt x="349673" y="679873"/>
                    <a:pt x="438997" y="643890"/>
                    <a:pt x="482600" y="619760"/>
                  </a:cubicBezTo>
                  <a:cubicBezTo>
                    <a:pt x="526203" y="595630"/>
                    <a:pt x="503767" y="585047"/>
                    <a:pt x="530860" y="543560"/>
                  </a:cubicBezTo>
                  <a:cubicBezTo>
                    <a:pt x="557953" y="502073"/>
                    <a:pt x="590127" y="426720"/>
                    <a:pt x="645160" y="370840"/>
                  </a:cubicBezTo>
                  <a:cubicBezTo>
                    <a:pt x="700193" y="314960"/>
                    <a:pt x="786553" y="198967"/>
                    <a:pt x="861060" y="208280"/>
                  </a:cubicBezTo>
                  <a:cubicBezTo>
                    <a:pt x="935567" y="217593"/>
                    <a:pt x="1010920" y="365337"/>
                    <a:pt x="1092200" y="426720"/>
                  </a:cubicBezTo>
                  <a:cubicBezTo>
                    <a:pt x="1173480" y="488103"/>
                    <a:pt x="1250950" y="574887"/>
                    <a:pt x="1348740" y="576580"/>
                  </a:cubicBezTo>
                  <a:cubicBezTo>
                    <a:pt x="1446530" y="578273"/>
                    <a:pt x="1598930" y="469477"/>
                    <a:pt x="1678940" y="436880"/>
                  </a:cubicBezTo>
                  <a:cubicBezTo>
                    <a:pt x="1758950" y="404283"/>
                    <a:pt x="1780117" y="433917"/>
                    <a:pt x="1828800" y="381000"/>
                  </a:cubicBezTo>
                  <a:cubicBezTo>
                    <a:pt x="1877483" y="328083"/>
                    <a:pt x="1904577" y="182880"/>
                    <a:pt x="1971040" y="119380"/>
                  </a:cubicBezTo>
                  <a:cubicBezTo>
                    <a:pt x="2037503" y="55880"/>
                    <a:pt x="2175510" y="18627"/>
                    <a:pt x="2227580" y="0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Freeform 6"/>
            <p:cNvSpPr/>
            <p:nvPr/>
          </p:nvSpPr>
          <p:spPr>
            <a:xfrm>
              <a:off x="101468" y="3652994"/>
              <a:ext cx="2275840" cy="724917"/>
            </a:xfrm>
            <a:custGeom>
              <a:avLst/>
              <a:gdLst>
                <a:gd name="connsiteX0" fmla="*/ 0 w 2275840"/>
                <a:gd name="connsiteY0" fmla="*/ 621280 h 724917"/>
                <a:gd name="connsiteX1" fmla="*/ 373380 w 2275840"/>
                <a:gd name="connsiteY1" fmla="*/ 545080 h 724917"/>
                <a:gd name="connsiteX2" fmla="*/ 640080 w 2275840"/>
                <a:gd name="connsiteY2" fmla="*/ 275840 h 724917"/>
                <a:gd name="connsiteX3" fmla="*/ 833120 w 2275840"/>
                <a:gd name="connsiteY3" fmla="*/ 319020 h 724917"/>
                <a:gd name="connsiteX4" fmla="*/ 1010920 w 2275840"/>
                <a:gd name="connsiteY4" fmla="*/ 618740 h 724917"/>
                <a:gd name="connsiteX5" fmla="*/ 1153160 w 2275840"/>
                <a:gd name="connsiteY5" fmla="*/ 700020 h 724917"/>
                <a:gd name="connsiteX6" fmla="*/ 1320800 w 2275840"/>
                <a:gd name="connsiteY6" fmla="*/ 674620 h 724917"/>
                <a:gd name="connsiteX7" fmla="*/ 1475740 w 2275840"/>
                <a:gd name="connsiteY7" fmla="*/ 720340 h 724917"/>
                <a:gd name="connsiteX8" fmla="*/ 1663700 w 2275840"/>
                <a:gd name="connsiteY8" fmla="*/ 542540 h 724917"/>
                <a:gd name="connsiteX9" fmla="*/ 1864360 w 2275840"/>
                <a:gd name="connsiteY9" fmla="*/ 352040 h 724917"/>
                <a:gd name="connsiteX10" fmla="*/ 2042160 w 2275840"/>
                <a:gd name="connsiteY10" fmla="*/ 161540 h 724917"/>
                <a:gd name="connsiteX11" fmla="*/ 2184400 w 2275840"/>
                <a:gd name="connsiteY11" fmla="*/ 11680 h 724917"/>
                <a:gd name="connsiteX12" fmla="*/ 2275840 w 2275840"/>
                <a:gd name="connsiteY12" fmla="*/ 9140 h 72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75840" h="724917">
                  <a:moveTo>
                    <a:pt x="0" y="621280"/>
                  </a:moveTo>
                  <a:cubicBezTo>
                    <a:pt x="133350" y="611966"/>
                    <a:pt x="266700" y="602653"/>
                    <a:pt x="373380" y="545080"/>
                  </a:cubicBezTo>
                  <a:cubicBezTo>
                    <a:pt x="480060" y="487507"/>
                    <a:pt x="563457" y="313517"/>
                    <a:pt x="640080" y="275840"/>
                  </a:cubicBezTo>
                  <a:cubicBezTo>
                    <a:pt x="716703" y="238163"/>
                    <a:pt x="771313" y="261870"/>
                    <a:pt x="833120" y="319020"/>
                  </a:cubicBezTo>
                  <a:cubicBezTo>
                    <a:pt x="894927" y="376170"/>
                    <a:pt x="957580" y="555240"/>
                    <a:pt x="1010920" y="618740"/>
                  </a:cubicBezTo>
                  <a:cubicBezTo>
                    <a:pt x="1064260" y="682240"/>
                    <a:pt x="1101513" y="690707"/>
                    <a:pt x="1153160" y="700020"/>
                  </a:cubicBezTo>
                  <a:cubicBezTo>
                    <a:pt x="1204807" y="709333"/>
                    <a:pt x="1267037" y="671233"/>
                    <a:pt x="1320800" y="674620"/>
                  </a:cubicBezTo>
                  <a:cubicBezTo>
                    <a:pt x="1374563" y="678007"/>
                    <a:pt x="1418590" y="742353"/>
                    <a:pt x="1475740" y="720340"/>
                  </a:cubicBezTo>
                  <a:cubicBezTo>
                    <a:pt x="1532890" y="698327"/>
                    <a:pt x="1663700" y="542540"/>
                    <a:pt x="1663700" y="542540"/>
                  </a:cubicBezTo>
                  <a:cubicBezTo>
                    <a:pt x="1728470" y="481157"/>
                    <a:pt x="1801283" y="415540"/>
                    <a:pt x="1864360" y="352040"/>
                  </a:cubicBezTo>
                  <a:cubicBezTo>
                    <a:pt x="1927437" y="288540"/>
                    <a:pt x="2042160" y="161540"/>
                    <a:pt x="2042160" y="161540"/>
                  </a:cubicBezTo>
                  <a:cubicBezTo>
                    <a:pt x="2095500" y="104813"/>
                    <a:pt x="2145453" y="37080"/>
                    <a:pt x="2184400" y="11680"/>
                  </a:cubicBezTo>
                  <a:cubicBezTo>
                    <a:pt x="2223347" y="-13720"/>
                    <a:pt x="2260600" y="10410"/>
                    <a:pt x="2275840" y="9140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Freeform 7"/>
            <p:cNvSpPr/>
            <p:nvPr/>
          </p:nvSpPr>
          <p:spPr>
            <a:xfrm>
              <a:off x="101468" y="3552515"/>
              <a:ext cx="2275840" cy="726839"/>
            </a:xfrm>
            <a:custGeom>
              <a:avLst/>
              <a:gdLst>
                <a:gd name="connsiteX0" fmla="*/ 0 w 2275840"/>
                <a:gd name="connsiteY0" fmla="*/ 726839 h 726839"/>
                <a:gd name="connsiteX1" fmla="*/ 317500 w 2275840"/>
                <a:gd name="connsiteY1" fmla="*/ 564279 h 726839"/>
                <a:gd name="connsiteX2" fmla="*/ 525780 w 2275840"/>
                <a:gd name="connsiteY2" fmla="*/ 353459 h 726839"/>
                <a:gd name="connsiteX3" fmla="*/ 784860 w 2275840"/>
                <a:gd name="connsiteY3" fmla="*/ 221379 h 726839"/>
                <a:gd name="connsiteX4" fmla="*/ 980440 w 2275840"/>
                <a:gd name="connsiteY4" fmla="*/ 320439 h 726839"/>
                <a:gd name="connsiteX5" fmla="*/ 1252220 w 2275840"/>
                <a:gd name="connsiteY5" fmla="*/ 665879 h 726839"/>
                <a:gd name="connsiteX6" fmla="*/ 1503680 w 2275840"/>
                <a:gd name="connsiteY6" fmla="*/ 490619 h 726839"/>
                <a:gd name="connsiteX7" fmla="*/ 1732280 w 2275840"/>
                <a:gd name="connsiteY7" fmla="*/ 429659 h 726839"/>
                <a:gd name="connsiteX8" fmla="*/ 1836420 w 2275840"/>
                <a:gd name="connsiteY8" fmla="*/ 277259 h 726839"/>
                <a:gd name="connsiteX9" fmla="*/ 1978660 w 2275840"/>
                <a:gd name="connsiteY9" fmla="*/ 91839 h 726839"/>
                <a:gd name="connsiteX10" fmla="*/ 2131060 w 2275840"/>
                <a:gd name="connsiteY10" fmla="*/ 38499 h 726839"/>
                <a:gd name="connsiteX11" fmla="*/ 2209800 w 2275840"/>
                <a:gd name="connsiteY11" fmla="*/ 2939 h 726839"/>
                <a:gd name="connsiteX12" fmla="*/ 2260600 w 2275840"/>
                <a:gd name="connsiteY12" fmla="*/ 2939 h 726839"/>
                <a:gd name="connsiteX13" fmla="*/ 2275840 w 2275840"/>
                <a:gd name="connsiteY13" fmla="*/ 10559 h 72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75840" h="726839">
                  <a:moveTo>
                    <a:pt x="0" y="726839"/>
                  </a:moveTo>
                  <a:cubicBezTo>
                    <a:pt x="114935" y="676674"/>
                    <a:pt x="229870" y="626509"/>
                    <a:pt x="317500" y="564279"/>
                  </a:cubicBezTo>
                  <a:cubicBezTo>
                    <a:pt x="405130" y="502049"/>
                    <a:pt x="447887" y="410609"/>
                    <a:pt x="525780" y="353459"/>
                  </a:cubicBezTo>
                  <a:cubicBezTo>
                    <a:pt x="603673" y="296309"/>
                    <a:pt x="709083" y="226882"/>
                    <a:pt x="784860" y="221379"/>
                  </a:cubicBezTo>
                  <a:cubicBezTo>
                    <a:pt x="860637" y="215876"/>
                    <a:pt x="902547" y="246356"/>
                    <a:pt x="980440" y="320439"/>
                  </a:cubicBezTo>
                  <a:cubicBezTo>
                    <a:pt x="1058333" y="394522"/>
                    <a:pt x="1165014" y="637516"/>
                    <a:pt x="1252220" y="665879"/>
                  </a:cubicBezTo>
                  <a:cubicBezTo>
                    <a:pt x="1339426" y="694242"/>
                    <a:pt x="1423670" y="529989"/>
                    <a:pt x="1503680" y="490619"/>
                  </a:cubicBezTo>
                  <a:cubicBezTo>
                    <a:pt x="1583690" y="451249"/>
                    <a:pt x="1676823" y="465219"/>
                    <a:pt x="1732280" y="429659"/>
                  </a:cubicBezTo>
                  <a:cubicBezTo>
                    <a:pt x="1787737" y="394099"/>
                    <a:pt x="1795357" y="333562"/>
                    <a:pt x="1836420" y="277259"/>
                  </a:cubicBezTo>
                  <a:cubicBezTo>
                    <a:pt x="1877483" y="220956"/>
                    <a:pt x="1929553" y="131632"/>
                    <a:pt x="1978660" y="91839"/>
                  </a:cubicBezTo>
                  <a:cubicBezTo>
                    <a:pt x="2027767" y="52046"/>
                    <a:pt x="2092537" y="53316"/>
                    <a:pt x="2131060" y="38499"/>
                  </a:cubicBezTo>
                  <a:cubicBezTo>
                    <a:pt x="2169583" y="23682"/>
                    <a:pt x="2188210" y="8866"/>
                    <a:pt x="2209800" y="2939"/>
                  </a:cubicBezTo>
                  <a:cubicBezTo>
                    <a:pt x="2231390" y="-2988"/>
                    <a:pt x="2249593" y="1669"/>
                    <a:pt x="2260600" y="2939"/>
                  </a:cubicBezTo>
                  <a:cubicBezTo>
                    <a:pt x="2271607" y="4209"/>
                    <a:pt x="2273723" y="7384"/>
                    <a:pt x="2275840" y="10559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8"/>
            <p:cNvSpPr/>
            <p:nvPr/>
          </p:nvSpPr>
          <p:spPr>
            <a:xfrm>
              <a:off x="109088" y="3545648"/>
              <a:ext cx="2260600" cy="726086"/>
            </a:xfrm>
            <a:custGeom>
              <a:avLst/>
              <a:gdLst>
                <a:gd name="connsiteX0" fmla="*/ 2260600 w 2260600"/>
                <a:gd name="connsiteY0" fmla="*/ 2186 h 726086"/>
                <a:gd name="connsiteX1" fmla="*/ 2001520 w 2260600"/>
                <a:gd name="connsiteY1" fmla="*/ 52986 h 726086"/>
                <a:gd name="connsiteX2" fmla="*/ 1724660 w 2260600"/>
                <a:gd name="connsiteY2" fmla="*/ 357786 h 726086"/>
                <a:gd name="connsiteX3" fmla="*/ 1430020 w 2260600"/>
                <a:gd name="connsiteY3" fmla="*/ 395886 h 726086"/>
                <a:gd name="connsiteX4" fmla="*/ 1247140 w 2260600"/>
                <a:gd name="connsiteY4" fmla="*/ 312066 h 726086"/>
                <a:gd name="connsiteX5" fmla="*/ 1021080 w 2260600"/>
                <a:gd name="connsiteY5" fmla="*/ 187606 h 726086"/>
                <a:gd name="connsiteX6" fmla="*/ 876300 w 2260600"/>
                <a:gd name="connsiteY6" fmla="*/ 141886 h 726086"/>
                <a:gd name="connsiteX7" fmla="*/ 723900 w 2260600"/>
                <a:gd name="connsiteY7" fmla="*/ 251106 h 726086"/>
                <a:gd name="connsiteX8" fmla="*/ 457200 w 2260600"/>
                <a:gd name="connsiteY8" fmla="*/ 345086 h 726086"/>
                <a:gd name="connsiteX9" fmla="*/ 375920 w 2260600"/>
                <a:gd name="connsiteY9" fmla="*/ 451766 h 726086"/>
                <a:gd name="connsiteX10" fmla="*/ 279400 w 2260600"/>
                <a:gd name="connsiteY10" fmla="*/ 647346 h 726086"/>
                <a:gd name="connsiteX11" fmla="*/ 0 w 2260600"/>
                <a:gd name="connsiteY11" fmla="*/ 726086 h 72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600" h="726086">
                  <a:moveTo>
                    <a:pt x="2260600" y="2186"/>
                  </a:moveTo>
                  <a:cubicBezTo>
                    <a:pt x="2175721" y="-2048"/>
                    <a:pt x="2090843" y="-6281"/>
                    <a:pt x="2001520" y="52986"/>
                  </a:cubicBezTo>
                  <a:cubicBezTo>
                    <a:pt x="1912197" y="112253"/>
                    <a:pt x="1819910" y="300636"/>
                    <a:pt x="1724660" y="357786"/>
                  </a:cubicBezTo>
                  <a:cubicBezTo>
                    <a:pt x="1629410" y="414936"/>
                    <a:pt x="1509607" y="403506"/>
                    <a:pt x="1430020" y="395886"/>
                  </a:cubicBezTo>
                  <a:cubicBezTo>
                    <a:pt x="1350433" y="388266"/>
                    <a:pt x="1315297" y="346779"/>
                    <a:pt x="1247140" y="312066"/>
                  </a:cubicBezTo>
                  <a:cubicBezTo>
                    <a:pt x="1178983" y="277353"/>
                    <a:pt x="1082887" y="215969"/>
                    <a:pt x="1021080" y="187606"/>
                  </a:cubicBezTo>
                  <a:cubicBezTo>
                    <a:pt x="959273" y="159243"/>
                    <a:pt x="925830" y="131303"/>
                    <a:pt x="876300" y="141886"/>
                  </a:cubicBezTo>
                  <a:cubicBezTo>
                    <a:pt x="826770" y="152469"/>
                    <a:pt x="793750" y="217239"/>
                    <a:pt x="723900" y="251106"/>
                  </a:cubicBezTo>
                  <a:cubicBezTo>
                    <a:pt x="654050" y="284973"/>
                    <a:pt x="515197" y="311643"/>
                    <a:pt x="457200" y="345086"/>
                  </a:cubicBezTo>
                  <a:cubicBezTo>
                    <a:pt x="399203" y="378529"/>
                    <a:pt x="405553" y="401389"/>
                    <a:pt x="375920" y="451766"/>
                  </a:cubicBezTo>
                  <a:cubicBezTo>
                    <a:pt x="346287" y="502143"/>
                    <a:pt x="342053" y="601626"/>
                    <a:pt x="279400" y="647346"/>
                  </a:cubicBezTo>
                  <a:cubicBezTo>
                    <a:pt x="216747" y="693066"/>
                    <a:pt x="108373" y="709576"/>
                    <a:pt x="0" y="726086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0" name="Freeform 19"/>
          <p:cNvSpPr/>
          <p:nvPr/>
        </p:nvSpPr>
        <p:spPr>
          <a:xfrm>
            <a:off x="6092190" y="2567072"/>
            <a:ext cx="2125980" cy="1044658"/>
          </a:xfrm>
          <a:custGeom>
            <a:avLst/>
            <a:gdLst>
              <a:gd name="connsiteX0" fmla="*/ 0 w 2125980"/>
              <a:gd name="connsiteY0" fmla="*/ 987818 h 1044658"/>
              <a:gd name="connsiteX1" fmla="*/ 93345 w 2125980"/>
              <a:gd name="connsiteY1" fmla="*/ 709688 h 1044658"/>
              <a:gd name="connsiteX2" fmla="*/ 133350 w 2125980"/>
              <a:gd name="connsiteY2" fmla="*/ 528713 h 1044658"/>
              <a:gd name="connsiteX3" fmla="*/ 194310 w 2125980"/>
              <a:gd name="connsiteY3" fmla="*/ 317258 h 1044658"/>
              <a:gd name="connsiteX4" fmla="*/ 264795 w 2125980"/>
              <a:gd name="connsiteY4" fmla="*/ 168668 h 1044658"/>
              <a:gd name="connsiteX5" fmla="*/ 381000 w 2125980"/>
              <a:gd name="connsiteY5" fmla="*/ 50558 h 1044658"/>
              <a:gd name="connsiteX6" fmla="*/ 445770 w 2125980"/>
              <a:gd name="connsiteY6" fmla="*/ 1028 h 1044658"/>
              <a:gd name="connsiteX7" fmla="*/ 600075 w 2125980"/>
              <a:gd name="connsiteY7" fmla="*/ 20078 h 1044658"/>
              <a:gd name="connsiteX8" fmla="*/ 712470 w 2125980"/>
              <a:gd name="connsiteY8" fmla="*/ 56273 h 1044658"/>
              <a:gd name="connsiteX9" fmla="*/ 775335 w 2125980"/>
              <a:gd name="connsiteY9" fmla="*/ 132473 h 1044658"/>
              <a:gd name="connsiteX10" fmla="*/ 878205 w 2125980"/>
              <a:gd name="connsiteY10" fmla="*/ 124853 h 1044658"/>
              <a:gd name="connsiteX11" fmla="*/ 1082040 w 2125980"/>
              <a:gd name="connsiteY11" fmla="*/ 52463 h 1044658"/>
              <a:gd name="connsiteX12" fmla="*/ 1358265 w 2125980"/>
              <a:gd name="connsiteY12" fmla="*/ 279158 h 1044658"/>
              <a:gd name="connsiteX13" fmla="*/ 1693545 w 2125980"/>
              <a:gd name="connsiteY13" fmla="*/ 890663 h 1044658"/>
              <a:gd name="connsiteX14" fmla="*/ 1874520 w 2125980"/>
              <a:gd name="connsiteY14" fmla="*/ 1039253 h 1044658"/>
              <a:gd name="connsiteX15" fmla="*/ 2053590 w 2125980"/>
              <a:gd name="connsiteY15" fmla="*/ 1014488 h 1044658"/>
              <a:gd name="connsiteX16" fmla="*/ 2125980 w 2125980"/>
              <a:gd name="connsiteY16" fmla="*/ 1037348 h 1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5980" h="1044658">
                <a:moveTo>
                  <a:pt x="0" y="987818"/>
                </a:moveTo>
                <a:cubicBezTo>
                  <a:pt x="35560" y="887011"/>
                  <a:pt x="71120" y="786205"/>
                  <a:pt x="93345" y="709688"/>
                </a:cubicBezTo>
                <a:cubicBezTo>
                  <a:pt x="115570" y="633170"/>
                  <a:pt x="116523" y="594118"/>
                  <a:pt x="133350" y="528713"/>
                </a:cubicBezTo>
                <a:cubicBezTo>
                  <a:pt x="150178" y="463308"/>
                  <a:pt x="172403" y="377265"/>
                  <a:pt x="194310" y="317258"/>
                </a:cubicBezTo>
                <a:cubicBezTo>
                  <a:pt x="216218" y="257250"/>
                  <a:pt x="233680" y="213118"/>
                  <a:pt x="264795" y="168668"/>
                </a:cubicBezTo>
                <a:cubicBezTo>
                  <a:pt x="295910" y="124218"/>
                  <a:pt x="350838" y="78498"/>
                  <a:pt x="381000" y="50558"/>
                </a:cubicBezTo>
                <a:cubicBezTo>
                  <a:pt x="411163" y="22618"/>
                  <a:pt x="409258" y="6108"/>
                  <a:pt x="445770" y="1028"/>
                </a:cubicBezTo>
                <a:cubicBezTo>
                  <a:pt x="482283" y="-4052"/>
                  <a:pt x="555625" y="10870"/>
                  <a:pt x="600075" y="20078"/>
                </a:cubicBezTo>
                <a:cubicBezTo>
                  <a:pt x="644525" y="29285"/>
                  <a:pt x="683260" y="37540"/>
                  <a:pt x="712470" y="56273"/>
                </a:cubicBezTo>
                <a:cubicBezTo>
                  <a:pt x="741680" y="75006"/>
                  <a:pt x="747713" y="121043"/>
                  <a:pt x="775335" y="132473"/>
                </a:cubicBezTo>
                <a:cubicBezTo>
                  <a:pt x="802957" y="143903"/>
                  <a:pt x="827088" y="138188"/>
                  <a:pt x="878205" y="124853"/>
                </a:cubicBezTo>
                <a:cubicBezTo>
                  <a:pt x="929322" y="111518"/>
                  <a:pt x="1002030" y="26746"/>
                  <a:pt x="1082040" y="52463"/>
                </a:cubicBezTo>
                <a:cubicBezTo>
                  <a:pt x="1162050" y="78180"/>
                  <a:pt x="1256348" y="139458"/>
                  <a:pt x="1358265" y="279158"/>
                </a:cubicBezTo>
                <a:cubicBezTo>
                  <a:pt x="1460183" y="418858"/>
                  <a:pt x="1607503" y="763981"/>
                  <a:pt x="1693545" y="890663"/>
                </a:cubicBezTo>
                <a:cubicBezTo>
                  <a:pt x="1779587" y="1017345"/>
                  <a:pt x="1814512" y="1018615"/>
                  <a:pt x="1874520" y="1039253"/>
                </a:cubicBezTo>
                <a:cubicBezTo>
                  <a:pt x="1934528" y="1059891"/>
                  <a:pt x="2011680" y="1014805"/>
                  <a:pt x="2053590" y="1014488"/>
                </a:cubicBezTo>
                <a:cubicBezTo>
                  <a:pt x="2095500" y="1014171"/>
                  <a:pt x="2125980" y="1037348"/>
                  <a:pt x="2125980" y="1037348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/>
          <p:cNvSpPr/>
          <p:nvPr/>
        </p:nvSpPr>
        <p:spPr>
          <a:xfrm>
            <a:off x="6096000" y="2817056"/>
            <a:ext cx="2120265" cy="737834"/>
          </a:xfrm>
          <a:custGeom>
            <a:avLst/>
            <a:gdLst>
              <a:gd name="connsiteX0" fmla="*/ 0 w 2120265"/>
              <a:gd name="connsiteY0" fmla="*/ 737834 h 737834"/>
              <a:gd name="connsiteX1" fmla="*/ 123825 w 2120265"/>
              <a:gd name="connsiteY1" fmla="*/ 572099 h 737834"/>
              <a:gd name="connsiteX2" fmla="*/ 316230 w 2120265"/>
              <a:gd name="connsiteY2" fmla="*/ 177764 h 737834"/>
              <a:gd name="connsiteX3" fmla="*/ 581025 w 2120265"/>
              <a:gd name="connsiteY3" fmla="*/ 99659 h 737834"/>
              <a:gd name="connsiteX4" fmla="*/ 929640 w 2120265"/>
              <a:gd name="connsiteY4" fmla="*/ 111089 h 737834"/>
              <a:gd name="connsiteX5" fmla="*/ 1192530 w 2120265"/>
              <a:gd name="connsiteY5" fmla="*/ 13934 h 737834"/>
              <a:gd name="connsiteX6" fmla="*/ 1363980 w 2120265"/>
              <a:gd name="connsiteY6" fmla="*/ 32984 h 737834"/>
              <a:gd name="connsiteX7" fmla="*/ 1567815 w 2120265"/>
              <a:gd name="connsiteY7" fmla="*/ 311114 h 737834"/>
              <a:gd name="connsiteX8" fmla="*/ 1714500 w 2120265"/>
              <a:gd name="connsiteY8" fmla="*/ 556859 h 737834"/>
              <a:gd name="connsiteX9" fmla="*/ 1914525 w 2120265"/>
              <a:gd name="connsiteY9" fmla="*/ 623534 h 737834"/>
              <a:gd name="connsiteX10" fmla="*/ 2030730 w 2120265"/>
              <a:gd name="connsiteY10" fmla="*/ 648299 h 737834"/>
              <a:gd name="connsiteX11" fmla="*/ 2120265 w 2120265"/>
              <a:gd name="connsiteY11" fmla="*/ 625439 h 73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20265" h="737834">
                <a:moveTo>
                  <a:pt x="0" y="737834"/>
                </a:moveTo>
                <a:cubicBezTo>
                  <a:pt x="35560" y="701639"/>
                  <a:pt x="71120" y="665444"/>
                  <a:pt x="123825" y="572099"/>
                </a:cubicBezTo>
                <a:cubicBezTo>
                  <a:pt x="176530" y="478754"/>
                  <a:pt x="240030" y="256504"/>
                  <a:pt x="316230" y="177764"/>
                </a:cubicBezTo>
                <a:cubicBezTo>
                  <a:pt x="392430" y="99024"/>
                  <a:pt x="478790" y="110771"/>
                  <a:pt x="581025" y="99659"/>
                </a:cubicBezTo>
                <a:cubicBezTo>
                  <a:pt x="683260" y="88547"/>
                  <a:pt x="827723" y="125376"/>
                  <a:pt x="929640" y="111089"/>
                </a:cubicBezTo>
                <a:cubicBezTo>
                  <a:pt x="1031557" y="96802"/>
                  <a:pt x="1120140" y="26952"/>
                  <a:pt x="1192530" y="13934"/>
                </a:cubicBezTo>
                <a:cubicBezTo>
                  <a:pt x="1264920" y="916"/>
                  <a:pt x="1301433" y="-16546"/>
                  <a:pt x="1363980" y="32984"/>
                </a:cubicBezTo>
                <a:cubicBezTo>
                  <a:pt x="1426527" y="82514"/>
                  <a:pt x="1509395" y="223802"/>
                  <a:pt x="1567815" y="311114"/>
                </a:cubicBezTo>
                <a:cubicBezTo>
                  <a:pt x="1626235" y="398426"/>
                  <a:pt x="1656715" y="504789"/>
                  <a:pt x="1714500" y="556859"/>
                </a:cubicBezTo>
                <a:cubicBezTo>
                  <a:pt x="1772285" y="608929"/>
                  <a:pt x="1861820" y="608294"/>
                  <a:pt x="1914525" y="623534"/>
                </a:cubicBezTo>
                <a:cubicBezTo>
                  <a:pt x="1967230" y="638774"/>
                  <a:pt x="1996440" y="647981"/>
                  <a:pt x="2030730" y="648299"/>
                </a:cubicBezTo>
                <a:cubicBezTo>
                  <a:pt x="2065020" y="648616"/>
                  <a:pt x="2092642" y="637027"/>
                  <a:pt x="2120265" y="625439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/>
          <p:cNvSpPr/>
          <p:nvPr/>
        </p:nvSpPr>
        <p:spPr>
          <a:xfrm>
            <a:off x="6094095" y="2828494"/>
            <a:ext cx="2131695" cy="807738"/>
          </a:xfrm>
          <a:custGeom>
            <a:avLst/>
            <a:gdLst>
              <a:gd name="connsiteX0" fmla="*/ 0 w 2131695"/>
              <a:gd name="connsiteY0" fmla="*/ 730206 h 807738"/>
              <a:gd name="connsiteX1" fmla="*/ 89535 w 2131695"/>
              <a:gd name="connsiteY1" fmla="*/ 800691 h 807738"/>
              <a:gd name="connsiteX2" fmla="*/ 186690 w 2131695"/>
              <a:gd name="connsiteY2" fmla="*/ 787356 h 807738"/>
              <a:gd name="connsiteX3" fmla="*/ 251460 w 2131695"/>
              <a:gd name="connsiteY3" fmla="*/ 642576 h 807738"/>
              <a:gd name="connsiteX4" fmla="*/ 325755 w 2131695"/>
              <a:gd name="connsiteY4" fmla="*/ 459696 h 807738"/>
              <a:gd name="connsiteX5" fmla="*/ 472440 w 2131695"/>
              <a:gd name="connsiteY5" fmla="*/ 244431 h 807738"/>
              <a:gd name="connsiteX6" fmla="*/ 798195 w 2131695"/>
              <a:gd name="connsiteY6" fmla="*/ 23451 h 807738"/>
              <a:gd name="connsiteX7" fmla="*/ 1015365 w 2131695"/>
              <a:gd name="connsiteY7" fmla="*/ 40596 h 807738"/>
              <a:gd name="connsiteX8" fmla="*/ 1306830 w 2131695"/>
              <a:gd name="connsiteY8" fmla="*/ 326346 h 807738"/>
              <a:gd name="connsiteX9" fmla="*/ 1405890 w 2131695"/>
              <a:gd name="connsiteY9" fmla="*/ 604476 h 807738"/>
              <a:gd name="connsiteX10" fmla="*/ 1529715 w 2131695"/>
              <a:gd name="connsiteY10" fmla="*/ 785451 h 807738"/>
              <a:gd name="connsiteX11" fmla="*/ 1899285 w 2131695"/>
              <a:gd name="connsiteY11" fmla="*/ 692106 h 807738"/>
              <a:gd name="connsiteX12" fmla="*/ 2131695 w 2131695"/>
              <a:gd name="connsiteY12" fmla="*/ 707346 h 80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1695" h="807738">
                <a:moveTo>
                  <a:pt x="0" y="730206"/>
                </a:moveTo>
                <a:cubicBezTo>
                  <a:pt x="29210" y="760686"/>
                  <a:pt x="58420" y="791166"/>
                  <a:pt x="89535" y="800691"/>
                </a:cubicBezTo>
                <a:cubicBezTo>
                  <a:pt x="120650" y="810216"/>
                  <a:pt x="159703" y="813708"/>
                  <a:pt x="186690" y="787356"/>
                </a:cubicBezTo>
                <a:cubicBezTo>
                  <a:pt x="213677" y="761004"/>
                  <a:pt x="228283" y="697186"/>
                  <a:pt x="251460" y="642576"/>
                </a:cubicBezTo>
                <a:cubicBezTo>
                  <a:pt x="274637" y="587966"/>
                  <a:pt x="288925" y="526054"/>
                  <a:pt x="325755" y="459696"/>
                </a:cubicBezTo>
                <a:cubicBezTo>
                  <a:pt x="362585" y="393338"/>
                  <a:pt x="393700" y="317138"/>
                  <a:pt x="472440" y="244431"/>
                </a:cubicBezTo>
                <a:cubicBezTo>
                  <a:pt x="551180" y="171724"/>
                  <a:pt x="707708" y="57423"/>
                  <a:pt x="798195" y="23451"/>
                </a:cubicBezTo>
                <a:cubicBezTo>
                  <a:pt x="888682" y="-10521"/>
                  <a:pt x="930592" y="-9887"/>
                  <a:pt x="1015365" y="40596"/>
                </a:cubicBezTo>
                <a:cubicBezTo>
                  <a:pt x="1100138" y="91079"/>
                  <a:pt x="1241742" y="232366"/>
                  <a:pt x="1306830" y="326346"/>
                </a:cubicBezTo>
                <a:cubicBezTo>
                  <a:pt x="1371918" y="420326"/>
                  <a:pt x="1368743" y="527959"/>
                  <a:pt x="1405890" y="604476"/>
                </a:cubicBezTo>
                <a:cubicBezTo>
                  <a:pt x="1443037" y="680993"/>
                  <a:pt x="1447483" y="770846"/>
                  <a:pt x="1529715" y="785451"/>
                </a:cubicBezTo>
                <a:cubicBezTo>
                  <a:pt x="1611948" y="800056"/>
                  <a:pt x="1798955" y="705123"/>
                  <a:pt x="1899285" y="692106"/>
                </a:cubicBezTo>
                <a:cubicBezTo>
                  <a:pt x="1999615" y="679089"/>
                  <a:pt x="2065655" y="693217"/>
                  <a:pt x="2131695" y="7073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/>
          <p:cNvSpPr/>
          <p:nvPr/>
        </p:nvSpPr>
        <p:spPr>
          <a:xfrm>
            <a:off x="6103620" y="3059041"/>
            <a:ext cx="2106930" cy="614596"/>
          </a:xfrm>
          <a:custGeom>
            <a:avLst/>
            <a:gdLst>
              <a:gd name="connsiteX0" fmla="*/ 0 w 2106930"/>
              <a:gd name="connsiteY0" fmla="*/ 499659 h 614596"/>
              <a:gd name="connsiteX1" fmla="*/ 217170 w 2106930"/>
              <a:gd name="connsiteY1" fmla="*/ 297729 h 614596"/>
              <a:gd name="connsiteX2" fmla="*/ 304800 w 2106930"/>
              <a:gd name="connsiteY2" fmla="*/ 204384 h 614596"/>
              <a:gd name="connsiteX3" fmla="*/ 447675 w 2106930"/>
              <a:gd name="connsiteY3" fmla="*/ 135804 h 614596"/>
              <a:gd name="connsiteX4" fmla="*/ 588645 w 2106930"/>
              <a:gd name="connsiteY4" fmla="*/ 31029 h 614596"/>
              <a:gd name="connsiteX5" fmla="*/ 781050 w 2106930"/>
              <a:gd name="connsiteY5" fmla="*/ 2454 h 614596"/>
              <a:gd name="connsiteX6" fmla="*/ 1003935 w 2106930"/>
              <a:gd name="connsiteY6" fmla="*/ 82464 h 614596"/>
              <a:gd name="connsiteX7" fmla="*/ 1322070 w 2106930"/>
              <a:gd name="connsiteY7" fmla="*/ 152949 h 614596"/>
              <a:gd name="connsiteX8" fmla="*/ 1621155 w 2106930"/>
              <a:gd name="connsiteY8" fmla="*/ 440604 h 614596"/>
              <a:gd name="connsiteX9" fmla="*/ 1735455 w 2106930"/>
              <a:gd name="connsiteY9" fmla="*/ 602529 h 614596"/>
              <a:gd name="connsiteX10" fmla="*/ 1838325 w 2106930"/>
              <a:gd name="connsiteY10" fmla="*/ 598719 h 614596"/>
              <a:gd name="connsiteX11" fmla="*/ 1981200 w 2106930"/>
              <a:gd name="connsiteY11" fmla="*/ 566334 h 614596"/>
              <a:gd name="connsiteX12" fmla="*/ 2106930 w 2106930"/>
              <a:gd name="connsiteY12" fmla="*/ 554904 h 614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06930" h="614596">
                <a:moveTo>
                  <a:pt x="0" y="499659"/>
                </a:moveTo>
                <a:cubicBezTo>
                  <a:pt x="83185" y="423300"/>
                  <a:pt x="166370" y="346941"/>
                  <a:pt x="217170" y="297729"/>
                </a:cubicBezTo>
                <a:cubicBezTo>
                  <a:pt x="267970" y="248516"/>
                  <a:pt x="266383" y="231371"/>
                  <a:pt x="304800" y="204384"/>
                </a:cubicBezTo>
                <a:cubicBezTo>
                  <a:pt x="343218" y="177396"/>
                  <a:pt x="400368" y="164696"/>
                  <a:pt x="447675" y="135804"/>
                </a:cubicBezTo>
                <a:cubicBezTo>
                  <a:pt x="494982" y="106912"/>
                  <a:pt x="533083" y="53254"/>
                  <a:pt x="588645" y="31029"/>
                </a:cubicBezTo>
                <a:cubicBezTo>
                  <a:pt x="644207" y="8804"/>
                  <a:pt x="711835" y="-6118"/>
                  <a:pt x="781050" y="2454"/>
                </a:cubicBezTo>
                <a:cubicBezTo>
                  <a:pt x="850265" y="11026"/>
                  <a:pt x="913765" y="57381"/>
                  <a:pt x="1003935" y="82464"/>
                </a:cubicBezTo>
                <a:cubicBezTo>
                  <a:pt x="1094105" y="107546"/>
                  <a:pt x="1219200" y="93259"/>
                  <a:pt x="1322070" y="152949"/>
                </a:cubicBezTo>
                <a:cubicBezTo>
                  <a:pt x="1424940" y="212639"/>
                  <a:pt x="1552258" y="365674"/>
                  <a:pt x="1621155" y="440604"/>
                </a:cubicBezTo>
                <a:cubicBezTo>
                  <a:pt x="1690053" y="515534"/>
                  <a:pt x="1699260" y="576177"/>
                  <a:pt x="1735455" y="602529"/>
                </a:cubicBezTo>
                <a:cubicBezTo>
                  <a:pt x="1771650" y="628881"/>
                  <a:pt x="1797368" y="604752"/>
                  <a:pt x="1838325" y="598719"/>
                </a:cubicBezTo>
                <a:cubicBezTo>
                  <a:pt x="1879283" y="592687"/>
                  <a:pt x="1936433" y="573636"/>
                  <a:pt x="1981200" y="566334"/>
                </a:cubicBezTo>
                <a:cubicBezTo>
                  <a:pt x="2025967" y="559032"/>
                  <a:pt x="2066448" y="556968"/>
                  <a:pt x="2106930" y="554904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Freeform 23"/>
          <p:cNvSpPr/>
          <p:nvPr/>
        </p:nvSpPr>
        <p:spPr>
          <a:xfrm>
            <a:off x="6094095" y="2958187"/>
            <a:ext cx="2130649" cy="789180"/>
          </a:xfrm>
          <a:custGeom>
            <a:avLst/>
            <a:gdLst>
              <a:gd name="connsiteX0" fmla="*/ 0 w 2130649"/>
              <a:gd name="connsiteY0" fmla="*/ 598608 h 789180"/>
              <a:gd name="connsiteX1" fmla="*/ 228600 w 2130649"/>
              <a:gd name="connsiteY1" fmla="*/ 421443 h 789180"/>
              <a:gd name="connsiteX2" fmla="*/ 363855 w 2130649"/>
              <a:gd name="connsiteY2" fmla="*/ 158553 h 789180"/>
              <a:gd name="connsiteX3" fmla="*/ 626745 w 2130649"/>
              <a:gd name="connsiteY3" fmla="*/ 25203 h 789180"/>
              <a:gd name="connsiteX4" fmla="*/ 977265 w 2130649"/>
              <a:gd name="connsiteY4" fmla="*/ 27108 h 789180"/>
              <a:gd name="connsiteX5" fmla="*/ 1192530 w 2130649"/>
              <a:gd name="connsiteY5" fmla="*/ 303333 h 789180"/>
              <a:gd name="connsiteX6" fmla="*/ 1312545 w 2130649"/>
              <a:gd name="connsiteY6" fmla="*/ 484308 h 789180"/>
              <a:gd name="connsiteX7" fmla="*/ 1457325 w 2130649"/>
              <a:gd name="connsiteY7" fmla="*/ 718623 h 789180"/>
              <a:gd name="connsiteX8" fmla="*/ 1571625 w 2130649"/>
              <a:gd name="connsiteY8" fmla="*/ 789108 h 789180"/>
              <a:gd name="connsiteX9" fmla="*/ 1682115 w 2130649"/>
              <a:gd name="connsiteY9" fmla="*/ 731958 h 789180"/>
              <a:gd name="connsiteX10" fmla="*/ 1783080 w 2130649"/>
              <a:gd name="connsiteY10" fmla="*/ 728148 h 789180"/>
              <a:gd name="connsiteX11" fmla="*/ 2080260 w 2130649"/>
              <a:gd name="connsiteY11" fmla="*/ 669093 h 789180"/>
              <a:gd name="connsiteX12" fmla="*/ 2127885 w 2130649"/>
              <a:gd name="connsiteY12" fmla="*/ 674808 h 78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0649" h="789180">
                <a:moveTo>
                  <a:pt x="0" y="598608"/>
                </a:moveTo>
                <a:cubicBezTo>
                  <a:pt x="83979" y="546696"/>
                  <a:pt x="167958" y="494785"/>
                  <a:pt x="228600" y="421443"/>
                </a:cubicBezTo>
                <a:cubicBezTo>
                  <a:pt x="289242" y="348101"/>
                  <a:pt x="297497" y="224593"/>
                  <a:pt x="363855" y="158553"/>
                </a:cubicBezTo>
                <a:cubicBezTo>
                  <a:pt x="430213" y="92513"/>
                  <a:pt x="524510" y="47110"/>
                  <a:pt x="626745" y="25203"/>
                </a:cubicBezTo>
                <a:cubicBezTo>
                  <a:pt x="728980" y="3296"/>
                  <a:pt x="882968" y="-19247"/>
                  <a:pt x="977265" y="27108"/>
                </a:cubicBezTo>
                <a:cubicBezTo>
                  <a:pt x="1071562" y="73463"/>
                  <a:pt x="1136650" y="227133"/>
                  <a:pt x="1192530" y="303333"/>
                </a:cubicBezTo>
                <a:cubicBezTo>
                  <a:pt x="1248410" y="379533"/>
                  <a:pt x="1268413" y="415093"/>
                  <a:pt x="1312545" y="484308"/>
                </a:cubicBezTo>
                <a:cubicBezTo>
                  <a:pt x="1356677" y="553523"/>
                  <a:pt x="1414145" y="667823"/>
                  <a:pt x="1457325" y="718623"/>
                </a:cubicBezTo>
                <a:cubicBezTo>
                  <a:pt x="1500505" y="769423"/>
                  <a:pt x="1534160" y="786885"/>
                  <a:pt x="1571625" y="789108"/>
                </a:cubicBezTo>
                <a:cubicBezTo>
                  <a:pt x="1609090" y="791331"/>
                  <a:pt x="1646873" y="742118"/>
                  <a:pt x="1682115" y="731958"/>
                </a:cubicBezTo>
                <a:cubicBezTo>
                  <a:pt x="1717357" y="721798"/>
                  <a:pt x="1716723" y="738625"/>
                  <a:pt x="1783080" y="728148"/>
                </a:cubicBezTo>
                <a:cubicBezTo>
                  <a:pt x="1849437" y="717671"/>
                  <a:pt x="2022793" y="677983"/>
                  <a:pt x="2080260" y="669093"/>
                </a:cubicBezTo>
                <a:cubicBezTo>
                  <a:pt x="2137728" y="660203"/>
                  <a:pt x="2132806" y="667505"/>
                  <a:pt x="2127885" y="674808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74" y="3936619"/>
            <a:ext cx="84537" cy="1707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713" y="3997042"/>
            <a:ext cx="84537" cy="1707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79512" y="1530492"/>
            <a:ext cx="5832647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3264"/>
                </a:solidFill>
                <a:latin typeface="Calibri" pitchFamily="34" charset="0"/>
              </a:rPr>
              <a:t>Multiple demonstrations</a:t>
            </a:r>
            <a:endParaRPr lang="en-US" sz="2400" dirty="0" smtClean="0">
              <a:solidFill>
                <a:srgbClr val="003264"/>
              </a:solidFill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73314" y="4274571"/>
            <a:ext cx="253459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Agent 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637810" y="4293096"/>
            <a:ext cx="253459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Agent 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05562" y="4994651"/>
            <a:ext cx="253459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Collaboration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699792" y="5175480"/>
            <a:ext cx="1130252" cy="0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004664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2699792" y="4653136"/>
            <a:ext cx="0" cy="522344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00466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5633595" y="5159219"/>
            <a:ext cx="1170653" cy="0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004664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 flipV="1">
            <a:off x="6804248" y="4636875"/>
            <a:ext cx="0" cy="522344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00466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Rectangle 40"/>
          <p:cNvSpPr/>
          <p:nvPr/>
        </p:nvSpPr>
        <p:spPr>
          <a:xfrm>
            <a:off x="578061" y="2315606"/>
            <a:ext cx="1473659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264"/>
                </a:solidFill>
                <a:latin typeface="Calibri" pitchFamily="34" charset="0"/>
              </a:rPr>
              <a:t>Agent 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330589" y="2278469"/>
            <a:ext cx="1473659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264"/>
                </a:solidFill>
                <a:latin typeface="Calibri" pitchFamily="34" charset="0"/>
              </a:rPr>
              <a:t>Agent 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81"/>
          <a:stretch/>
        </p:blipFill>
        <p:spPr bwMode="auto">
          <a:xfrm>
            <a:off x="3635896" y="2204864"/>
            <a:ext cx="757833" cy="163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672857" y="2318982"/>
            <a:ext cx="873896" cy="1974114"/>
            <a:chOff x="4672857" y="2318982"/>
            <a:chExt cx="873896" cy="1974114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4"/>
            <a:stretch/>
          </p:blipFill>
          <p:spPr bwMode="auto">
            <a:xfrm>
              <a:off x="4902768" y="2318982"/>
              <a:ext cx="643985" cy="1974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672857" y="3647582"/>
              <a:ext cx="331191" cy="374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5149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635"/>
          <p:cNvSpPr>
            <a:spLocks/>
          </p:cNvSpPr>
          <p:nvPr/>
        </p:nvSpPr>
        <p:spPr bwMode="auto">
          <a:xfrm>
            <a:off x="6102148" y="2561044"/>
            <a:ext cx="2133285" cy="1180523"/>
          </a:xfrm>
          <a:custGeom>
            <a:avLst/>
            <a:gdLst>
              <a:gd name="T0" fmla="*/ 3121 w 3395"/>
              <a:gd name="T1" fmla="*/ 1554 h 1710"/>
              <a:gd name="T2" fmla="*/ 3258 w 3395"/>
              <a:gd name="T3" fmla="*/ 1529 h 1710"/>
              <a:gd name="T4" fmla="*/ 3395 w 3395"/>
              <a:gd name="T5" fmla="*/ 1530 h 1710"/>
              <a:gd name="T6" fmla="*/ 3293 w 3395"/>
              <a:gd name="T7" fmla="*/ 1292 h 1710"/>
              <a:gd name="T8" fmla="*/ 3155 w 3395"/>
              <a:gd name="T9" fmla="*/ 1301 h 1710"/>
              <a:gd name="T10" fmla="*/ 3018 w 3395"/>
              <a:gd name="T11" fmla="*/ 1282 h 1710"/>
              <a:gd name="T12" fmla="*/ 2881 w 3395"/>
              <a:gd name="T13" fmla="*/ 1243 h 1710"/>
              <a:gd name="T14" fmla="*/ 2744 w 3395"/>
              <a:gd name="T15" fmla="*/ 1179 h 1710"/>
              <a:gd name="T16" fmla="*/ 2607 w 3395"/>
              <a:gd name="T17" fmla="*/ 999 h 1710"/>
              <a:gd name="T18" fmla="*/ 2469 w 3395"/>
              <a:gd name="T19" fmla="*/ 749 h 1710"/>
              <a:gd name="T20" fmla="*/ 2332 w 3395"/>
              <a:gd name="T21" fmla="*/ 588 h 1710"/>
              <a:gd name="T22" fmla="*/ 2195 w 3395"/>
              <a:gd name="T23" fmla="*/ 430 h 1710"/>
              <a:gd name="T24" fmla="*/ 2058 w 3395"/>
              <a:gd name="T25" fmla="*/ 305 h 1710"/>
              <a:gd name="T26" fmla="*/ 1920 w 3395"/>
              <a:gd name="T27" fmla="*/ 194 h 1710"/>
              <a:gd name="T28" fmla="*/ 1783 w 3395"/>
              <a:gd name="T29" fmla="*/ 105 h 1710"/>
              <a:gd name="T30" fmla="*/ 1646 w 3395"/>
              <a:gd name="T31" fmla="*/ 80 h 1710"/>
              <a:gd name="T32" fmla="*/ 1509 w 3395"/>
              <a:gd name="T33" fmla="*/ 130 h 1710"/>
              <a:gd name="T34" fmla="*/ 1372 w 3395"/>
              <a:gd name="T35" fmla="*/ 203 h 1710"/>
              <a:gd name="T36" fmla="*/ 1234 w 3395"/>
              <a:gd name="T37" fmla="*/ 181 h 1710"/>
              <a:gd name="T38" fmla="*/ 1097 w 3395"/>
              <a:gd name="T39" fmla="*/ 72 h 1710"/>
              <a:gd name="T40" fmla="*/ 960 w 3395"/>
              <a:gd name="T41" fmla="*/ 14 h 1710"/>
              <a:gd name="T42" fmla="*/ 823 w 3395"/>
              <a:gd name="T43" fmla="*/ 13 h 1710"/>
              <a:gd name="T44" fmla="*/ 686 w 3395"/>
              <a:gd name="T45" fmla="*/ 11 h 1710"/>
              <a:gd name="T46" fmla="*/ 548 w 3395"/>
              <a:gd name="T47" fmla="*/ 142 h 1710"/>
              <a:gd name="T48" fmla="*/ 411 w 3395"/>
              <a:gd name="T49" fmla="*/ 263 h 1710"/>
              <a:gd name="T50" fmla="*/ 274 w 3395"/>
              <a:gd name="T51" fmla="*/ 527 h 1710"/>
              <a:gd name="T52" fmla="*/ 137 w 3395"/>
              <a:gd name="T53" fmla="*/ 1045 h 1710"/>
              <a:gd name="T54" fmla="*/ 0 w 3395"/>
              <a:gd name="T55" fmla="*/ 1432 h 1710"/>
              <a:gd name="T56" fmla="*/ 103 w 3395"/>
              <a:gd name="T57" fmla="*/ 1514 h 1710"/>
              <a:gd name="T58" fmla="*/ 240 w 3395"/>
              <a:gd name="T59" fmla="*/ 1563 h 1710"/>
              <a:gd name="T60" fmla="*/ 377 w 3395"/>
              <a:gd name="T61" fmla="*/ 1380 h 1710"/>
              <a:gd name="T62" fmla="*/ 514 w 3395"/>
              <a:gd name="T63" fmla="*/ 1076 h 1710"/>
              <a:gd name="T64" fmla="*/ 651 w 3395"/>
              <a:gd name="T65" fmla="*/ 963 h 1710"/>
              <a:gd name="T66" fmla="*/ 789 w 3395"/>
              <a:gd name="T67" fmla="*/ 854 h 1710"/>
              <a:gd name="T68" fmla="*/ 926 w 3395"/>
              <a:gd name="T69" fmla="*/ 770 h 1710"/>
              <a:gd name="T70" fmla="*/ 1063 w 3395"/>
              <a:gd name="T71" fmla="*/ 732 h 1710"/>
              <a:gd name="T72" fmla="*/ 1200 w 3395"/>
              <a:gd name="T73" fmla="*/ 712 h 1710"/>
              <a:gd name="T74" fmla="*/ 1337 w 3395"/>
              <a:gd name="T75" fmla="*/ 724 h 1710"/>
              <a:gd name="T76" fmla="*/ 1475 w 3395"/>
              <a:gd name="T77" fmla="*/ 787 h 1710"/>
              <a:gd name="T78" fmla="*/ 1612 w 3395"/>
              <a:gd name="T79" fmla="*/ 852 h 1710"/>
              <a:gd name="T80" fmla="*/ 1749 w 3395"/>
              <a:gd name="T81" fmla="*/ 922 h 1710"/>
              <a:gd name="T82" fmla="*/ 1886 w 3395"/>
              <a:gd name="T83" fmla="*/ 1007 h 1710"/>
              <a:gd name="T84" fmla="*/ 2023 w 3395"/>
              <a:gd name="T85" fmla="*/ 1165 h 1710"/>
              <a:gd name="T86" fmla="*/ 2161 w 3395"/>
              <a:gd name="T87" fmla="*/ 1384 h 1710"/>
              <a:gd name="T88" fmla="*/ 2298 w 3395"/>
              <a:gd name="T89" fmla="*/ 1555 h 1710"/>
              <a:gd name="T90" fmla="*/ 2435 w 3395"/>
              <a:gd name="T91" fmla="*/ 1688 h 1710"/>
              <a:gd name="T92" fmla="*/ 2572 w 3395"/>
              <a:gd name="T93" fmla="*/ 1687 h 1710"/>
              <a:gd name="T94" fmla="*/ 2709 w 3395"/>
              <a:gd name="T95" fmla="*/ 1623 h 1710"/>
              <a:gd name="T96" fmla="*/ 2847 w 3395"/>
              <a:gd name="T97" fmla="*/ 1615 h 1710"/>
              <a:gd name="T98" fmla="*/ 2984 w 3395"/>
              <a:gd name="T99" fmla="*/ 1591 h 1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95" h="1710">
                <a:moveTo>
                  <a:pt x="3018" y="1583"/>
                </a:moveTo>
                <a:lnTo>
                  <a:pt x="3052" y="1573"/>
                </a:lnTo>
                <a:lnTo>
                  <a:pt x="3087" y="1563"/>
                </a:lnTo>
                <a:lnTo>
                  <a:pt x="3121" y="1554"/>
                </a:lnTo>
                <a:lnTo>
                  <a:pt x="3155" y="1545"/>
                </a:lnTo>
                <a:lnTo>
                  <a:pt x="3190" y="1538"/>
                </a:lnTo>
                <a:lnTo>
                  <a:pt x="3224" y="1532"/>
                </a:lnTo>
                <a:lnTo>
                  <a:pt x="3258" y="1529"/>
                </a:lnTo>
                <a:lnTo>
                  <a:pt x="3293" y="1528"/>
                </a:lnTo>
                <a:lnTo>
                  <a:pt x="3327" y="1528"/>
                </a:lnTo>
                <a:lnTo>
                  <a:pt x="3361" y="1529"/>
                </a:lnTo>
                <a:lnTo>
                  <a:pt x="3395" y="1530"/>
                </a:lnTo>
                <a:lnTo>
                  <a:pt x="3395" y="1277"/>
                </a:lnTo>
                <a:lnTo>
                  <a:pt x="3361" y="1282"/>
                </a:lnTo>
                <a:lnTo>
                  <a:pt x="3327" y="1287"/>
                </a:lnTo>
                <a:lnTo>
                  <a:pt x="3293" y="1292"/>
                </a:lnTo>
                <a:lnTo>
                  <a:pt x="3258" y="1297"/>
                </a:lnTo>
                <a:lnTo>
                  <a:pt x="3224" y="1300"/>
                </a:lnTo>
                <a:lnTo>
                  <a:pt x="3190" y="1301"/>
                </a:lnTo>
                <a:lnTo>
                  <a:pt x="3155" y="1301"/>
                </a:lnTo>
                <a:lnTo>
                  <a:pt x="3121" y="1298"/>
                </a:lnTo>
                <a:lnTo>
                  <a:pt x="3087" y="1294"/>
                </a:lnTo>
                <a:lnTo>
                  <a:pt x="3052" y="1289"/>
                </a:lnTo>
                <a:lnTo>
                  <a:pt x="3018" y="1282"/>
                </a:lnTo>
                <a:lnTo>
                  <a:pt x="2984" y="1274"/>
                </a:lnTo>
                <a:lnTo>
                  <a:pt x="2950" y="1265"/>
                </a:lnTo>
                <a:lnTo>
                  <a:pt x="2915" y="1255"/>
                </a:lnTo>
                <a:lnTo>
                  <a:pt x="2881" y="1243"/>
                </a:lnTo>
                <a:lnTo>
                  <a:pt x="2847" y="1231"/>
                </a:lnTo>
                <a:lnTo>
                  <a:pt x="2812" y="1217"/>
                </a:lnTo>
                <a:lnTo>
                  <a:pt x="2778" y="1200"/>
                </a:lnTo>
                <a:lnTo>
                  <a:pt x="2744" y="1179"/>
                </a:lnTo>
                <a:lnTo>
                  <a:pt x="2709" y="1150"/>
                </a:lnTo>
                <a:lnTo>
                  <a:pt x="2675" y="1111"/>
                </a:lnTo>
                <a:lnTo>
                  <a:pt x="2641" y="1060"/>
                </a:lnTo>
                <a:lnTo>
                  <a:pt x="2607" y="999"/>
                </a:lnTo>
                <a:lnTo>
                  <a:pt x="2572" y="933"/>
                </a:lnTo>
                <a:lnTo>
                  <a:pt x="2538" y="865"/>
                </a:lnTo>
                <a:lnTo>
                  <a:pt x="2504" y="803"/>
                </a:lnTo>
                <a:lnTo>
                  <a:pt x="2469" y="749"/>
                </a:lnTo>
                <a:lnTo>
                  <a:pt x="2435" y="703"/>
                </a:lnTo>
                <a:lnTo>
                  <a:pt x="2401" y="663"/>
                </a:lnTo>
                <a:lnTo>
                  <a:pt x="2366" y="626"/>
                </a:lnTo>
                <a:lnTo>
                  <a:pt x="2332" y="588"/>
                </a:lnTo>
                <a:lnTo>
                  <a:pt x="2298" y="550"/>
                </a:lnTo>
                <a:lnTo>
                  <a:pt x="2264" y="509"/>
                </a:lnTo>
                <a:lnTo>
                  <a:pt x="2229" y="469"/>
                </a:lnTo>
                <a:lnTo>
                  <a:pt x="2195" y="430"/>
                </a:lnTo>
                <a:lnTo>
                  <a:pt x="2161" y="394"/>
                </a:lnTo>
                <a:lnTo>
                  <a:pt x="2126" y="361"/>
                </a:lnTo>
                <a:lnTo>
                  <a:pt x="2092" y="332"/>
                </a:lnTo>
                <a:lnTo>
                  <a:pt x="2058" y="305"/>
                </a:lnTo>
                <a:lnTo>
                  <a:pt x="2023" y="278"/>
                </a:lnTo>
                <a:lnTo>
                  <a:pt x="1989" y="250"/>
                </a:lnTo>
                <a:lnTo>
                  <a:pt x="1955" y="222"/>
                </a:lnTo>
                <a:lnTo>
                  <a:pt x="1920" y="194"/>
                </a:lnTo>
                <a:lnTo>
                  <a:pt x="1886" y="168"/>
                </a:lnTo>
                <a:lnTo>
                  <a:pt x="1852" y="144"/>
                </a:lnTo>
                <a:lnTo>
                  <a:pt x="1818" y="122"/>
                </a:lnTo>
                <a:lnTo>
                  <a:pt x="1783" y="105"/>
                </a:lnTo>
                <a:lnTo>
                  <a:pt x="1749" y="92"/>
                </a:lnTo>
                <a:lnTo>
                  <a:pt x="1715" y="84"/>
                </a:lnTo>
                <a:lnTo>
                  <a:pt x="1680" y="80"/>
                </a:lnTo>
                <a:lnTo>
                  <a:pt x="1646" y="80"/>
                </a:lnTo>
                <a:lnTo>
                  <a:pt x="1612" y="85"/>
                </a:lnTo>
                <a:lnTo>
                  <a:pt x="1577" y="95"/>
                </a:lnTo>
                <a:lnTo>
                  <a:pt x="1543" y="111"/>
                </a:lnTo>
                <a:lnTo>
                  <a:pt x="1509" y="130"/>
                </a:lnTo>
                <a:lnTo>
                  <a:pt x="1475" y="151"/>
                </a:lnTo>
                <a:lnTo>
                  <a:pt x="1440" y="172"/>
                </a:lnTo>
                <a:lnTo>
                  <a:pt x="1406" y="190"/>
                </a:lnTo>
                <a:lnTo>
                  <a:pt x="1372" y="203"/>
                </a:lnTo>
                <a:lnTo>
                  <a:pt x="1337" y="210"/>
                </a:lnTo>
                <a:lnTo>
                  <a:pt x="1303" y="208"/>
                </a:lnTo>
                <a:lnTo>
                  <a:pt x="1269" y="198"/>
                </a:lnTo>
                <a:lnTo>
                  <a:pt x="1234" y="181"/>
                </a:lnTo>
                <a:lnTo>
                  <a:pt x="1200" y="158"/>
                </a:lnTo>
                <a:lnTo>
                  <a:pt x="1166" y="130"/>
                </a:lnTo>
                <a:lnTo>
                  <a:pt x="1132" y="101"/>
                </a:lnTo>
                <a:lnTo>
                  <a:pt x="1097" y="72"/>
                </a:lnTo>
                <a:lnTo>
                  <a:pt x="1063" y="47"/>
                </a:lnTo>
                <a:lnTo>
                  <a:pt x="1029" y="28"/>
                </a:lnTo>
                <a:lnTo>
                  <a:pt x="994" y="17"/>
                </a:lnTo>
                <a:lnTo>
                  <a:pt x="960" y="14"/>
                </a:lnTo>
                <a:lnTo>
                  <a:pt x="926" y="16"/>
                </a:lnTo>
                <a:lnTo>
                  <a:pt x="891" y="18"/>
                </a:lnTo>
                <a:lnTo>
                  <a:pt x="857" y="18"/>
                </a:lnTo>
                <a:lnTo>
                  <a:pt x="823" y="13"/>
                </a:lnTo>
                <a:lnTo>
                  <a:pt x="789" y="6"/>
                </a:lnTo>
                <a:lnTo>
                  <a:pt x="754" y="0"/>
                </a:lnTo>
                <a:lnTo>
                  <a:pt x="720" y="0"/>
                </a:lnTo>
                <a:lnTo>
                  <a:pt x="686" y="11"/>
                </a:lnTo>
                <a:lnTo>
                  <a:pt x="651" y="33"/>
                </a:lnTo>
                <a:lnTo>
                  <a:pt x="617" y="66"/>
                </a:lnTo>
                <a:lnTo>
                  <a:pt x="583" y="104"/>
                </a:lnTo>
                <a:lnTo>
                  <a:pt x="548" y="142"/>
                </a:lnTo>
                <a:lnTo>
                  <a:pt x="514" y="175"/>
                </a:lnTo>
                <a:lnTo>
                  <a:pt x="480" y="204"/>
                </a:lnTo>
                <a:lnTo>
                  <a:pt x="446" y="232"/>
                </a:lnTo>
                <a:lnTo>
                  <a:pt x="411" y="263"/>
                </a:lnTo>
                <a:lnTo>
                  <a:pt x="377" y="303"/>
                </a:lnTo>
                <a:lnTo>
                  <a:pt x="343" y="358"/>
                </a:lnTo>
                <a:lnTo>
                  <a:pt x="308" y="432"/>
                </a:lnTo>
                <a:lnTo>
                  <a:pt x="274" y="527"/>
                </a:lnTo>
                <a:lnTo>
                  <a:pt x="240" y="641"/>
                </a:lnTo>
                <a:lnTo>
                  <a:pt x="205" y="771"/>
                </a:lnTo>
                <a:lnTo>
                  <a:pt x="171" y="909"/>
                </a:lnTo>
                <a:lnTo>
                  <a:pt x="137" y="1045"/>
                </a:lnTo>
                <a:lnTo>
                  <a:pt x="103" y="1173"/>
                </a:lnTo>
                <a:lnTo>
                  <a:pt x="68" y="1284"/>
                </a:lnTo>
                <a:lnTo>
                  <a:pt x="34" y="1372"/>
                </a:lnTo>
                <a:lnTo>
                  <a:pt x="0" y="1432"/>
                </a:lnTo>
                <a:lnTo>
                  <a:pt x="0" y="1436"/>
                </a:lnTo>
                <a:lnTo>
                  <a:pt x="34" y="1463"/>
                </a:lnTo>
                <a:lnTo>
                  <a:pt x="68" y="1490"/>
                </a:lnTo>
                <a:lnTo>
                  <a:pt x="103" y="1514"/>
                </a:lnTo>
                <a:lnTo>
                  <a:pt x="137" y="1535"/>
                </a:lnTo>
                <a:lnTo>
                  <a:pt x="171" y="1553"/>
                </a:lnTo>
                <a:lnTo>
                  <a:pt x="205" y="1563"/>
                </a:lnTo>
                <a:lnTo>
                  <a:pt x="240" y="1563"/>
                </a:lnTo>
                <a:lnTo>
                  <a:pt x="274" y="1547"/>
                </a:lnTo>
                <a:lnTo>
                  <a:pt x="308" y="1510"/>
                </a:lnTo>
                <a:lnTo>
                  <a:pt x="343" y="1454"/>
                </a:lnTo>
                <a:lnTo>
                  <a:pt x="377" y="1380"/>
                </a:lnTo>
                <a:lnTo>
                  <a:pt x="411" y="1297"/>
                </a:lnTo>
                <a:lnTo>
                  <a:pt x="446" y="1214"/>
                </a:lnTo>
                <a:lnTo>
                  <a:pt x="480" y="1138"/>
                </a:lnTo>
                <a:lnTo>
                  <a:pt x="514" y="1076"/>
                </a:lnTo>
                <a:lnTo>
                  <a:pt x="548" y="1031"/>
                </a:lnTo>
                <a:lnTo>
                  <a:pt x="583" y="1001"/>
                </a:lnTo>
                <a:lnTo>
                  <a:pt x="617" y="981"/>
                </a:lnTo>
                <a:lnTo>
                  <a:pt x="651" y="963"/>
                </a:lnTo>
                <a:lnTo>
                  <a:pt x="686" y="942"/>
                </a:lnTo>
                <a:lnTo>
                  <a:pt x="720" y="915"/>
                </a:lnTo>
                <a:lnTo>
                  <a:pt x="754" y="885"/>
                </a:lnTo>
                <a:lnTo>
                  <a:pt x="789" y="854"/>
                </a:lnTo>
                <a:lnTo>
                  <a:pt x="823" y="826"/>
                </a:lnTo>
                <a:lnTo>
                  <a:pt x="857" y="803"/>
                </a:lnTo>
                <a:lnTo>
                  <a:pt x="891" y="785"/>
                </a:lnTo>
                <a:lnTo>
                  <a:pt x="926" y="770"/>
                </a:lnTo>
                <a:lnTo>
                  <a:pt x="960" y="758"/>
                </a:lnTo>
                <a:lnTo>
                  <a:pt x="994" y="748"/>
                </a:lnTo>
                <a:lnTo>
                  <a:pt x="1029" y="739"/>
                </a:lnTo>
                <a:lnTo>
                  <a:pt x="1063" y="732"/>
                </a:lnTo>
                <a:lnTo>
                  <a:pt x="1097" y="725"/>
                </a:lnTo>
                <a:lnTo>
                  <a:pt x="1132" y="720"/>
                </a:lnTo>
                <a:lnTo>
                  <a:pt x="1166" y="716"/>
                </a:lnTo>
                <a:lnTo>
                  <a:pt x="1200" y="712"/>
                </a:lnTo>
                <a:lnTo>
                  <a:pt x="1234" y="710"/>
                </a:lnTo>
                <a:lnTo>
                  <a:pt x="1269" y="710"/>
                </a:lnTo>
                <a:lnTo>
                  <a:pt x="1303" y="715"/>
                </a:lnTo>
                <a:lnTo>
                  <a:pt x="1337" y="724"/>
                </a:lnTo>
                <a:lnTo>
                  <a:pt x="1372" y="737"/>
                </a:lnTo>
                <a:lnTo>
                  <a:pt x="1406" y="753"/>
                </a:lnTo>
                <a:lnTo>
                  <a:pt x="1440" y="770"/>
                </a:lnTo>
                <a:lnTo>
                  <a:pt x="1475" y="787"/>
                </a:lnTo>
                <a:lnTo>
                  <a:pt x="1509" y="804"/>
                </a:lnTo>
                <a:lnTo>
                  <a:pt x="1543" y="820"/>
                </a:lnTo>
                <a:lnTo>
                  <a:pt x="1577" y="836"/>
                </a:lnTo>
                <a:lnTo>
                  <a:pt x="1612" y="852"/>
                </a:lnTo>
                <a:lnTo>
                  <a:pt x="1646" y="868"/>
                </a:lnTo>
                <a:lnTo>
                  <a:pt x="1680" y="885"/>
                </a:lnTo>
                <a:lnTo>
                  <a:pt x="1715" y="903"/>
                </a:lnTo>
                <a:lnTo>
                  <a:pt x="1749" y="922"/>
                </a:lnTo>
                <a:lnTo>
                  <a:pt x="1783" y="940"/>
                </a:lnTo>
                <a:lnTo>
                  <a:pt x="1818" y="960"/>
                </a:lnTo>
                <a:lnTo>
                  <a:pt x="1852" y="982"/>
                </a:lnTo>
                <a:lnTo>
                  <a:pt x="1886" y="1007"/>
                </a:lnTo>
                <a:lnTo>
                  <a:pt x="1920" y="1037"/>
                </a:lnTo>
                <a:lnTo>
                  <a:pt x="1955" y="1073"/>
                </a:lnTo>
                <a:lnTo>
                  <a:pt x="1989" y="1116"/>
                </a:lnTo>
                <a:lnTo>
                  <a:pt x="2023" y="1165"/>
                </a:lnTo>
                <a:lnTo>
                  <a:pt x="2058" y="1219"/>
                </a:lnTo>
                <a:lnTo>
                  <a:pt x="2092" y="1276"/>
                </a:lnTo>
                <a:lnTo>
                  <a:pt x="2126" y="1331"/>
                </a:lnTo>
                <a:lnTo>
                  <a:pt x="2161" y="1384"/>
                </a:lnTo>
                <a:lnTo>
                  <a:pt x="2195" y="1432"/>
                </a:lnTo>
                <a:lnTo>
                  <a:pt x="2229" y="1475"/>
                </a:lnTo>
                <a:lnTo>
                  <a:pt x="2264" y="1516"/>
                </a:lnTo>
                <a:lnTo>
                  <a:pt x="2298" y="1555"/>
                </a:lnTo>
                <a:lnTo>
                  <a:pt x="2332" y="1592"/>
                </a:lnTo>
                <a:lnTo>
                  <a:pt x="2366" y="1629"/>
                </a:lnTo>
                <a:lnTo>
                  <a:pt x="2401" y="1662"/>
                </a:lnTo>
                <a:lnTo>
                  <a:pt x="2435" y="1688"/>
                </a:lnTo>
                <a:lnTo>
                  <a:pt x="2469" y="1705"/>
                </a:lnTo>
                <a:lnTo>
                  <a:pt x="2504" y="1710"/>
                </a:lnTo>
                <a:lnTo>
                  <a:pt x="2538" y="1703"/>
                </a:lnTo>
                <a:lnTo>
                  <a:pt x="2572" y="1687"/>
                </a:lnTo>
                <a:lnTo>
                  <a:pt x="2607" y="1667"/>
                </a:lnTo>
                <a:lnTo>
                  <a:pt x="2641" y="1647"/>
                </a:lnTo>
                <a:lnTo>
                  <a:pt x="2675" y="1632"/>
                </a:lnTo>
                <a:lnTo>
                  <a:pt x="2709" y="1623"/>
                </a:lnTo>
                <a:lnTo>
                  <a:pt x="2744" y="1618"/>
                </a:lnTo>
                <a:lnTo>
                  <a:pt x="2778" y="1617"/>
                </a:lnTo>
                <a:lnTo>
                  <a:pt x="2812" y="1616"/>
                </a:lnTo>
                <a:lnTo>
                  <a:pt x="2847" y="1615"/>
                </a:lnTo>
                <a:lnTo>
                  <a:pt x="2881" y="1611"/>
                </a:lnTo>
                <a:lnTo>
                  <a:pt x="2915" y="1606"/>
                </a:lnTo>
                <a:lnTo>
                  <a:pt x="2950" y="1599"/>
                </a:lnTo>
                <a:lnTo>
                  <a:pt x="2984" y="1591"/>
                </a:lnTo>
                <a:lnTo>
                  <a:pt x="3018" y="1583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" name="Freeform 365"/>
          <p:cNvSpPr>
            <a:spLocks/>
          </p:cNvSpPr>
          <p:nvPr/>
        </p:nvSpPr>
        <p:spPr bwMode="auto">
          <a:xfrm>
            <a:off x="1290287" y="2648104"/>
            <a:ext cx="2303548" cy="1100593"/>
          </a:xfrm>
          <a:custGeom>
            <a:avLst/>
            <a:gdLst>
              <a:gd name="T0" fmla="*/ 3121 w 3395"/>
              <a:gd name="T1" fmla="*/ 729 h 1649"/>
              <a:gd name="T2" fmla="*/ 3258 w 3395"/>
              <a:gd name="T3" fmla="*/ 597 h 1649"/>
              <a:gd name="T4" fmla="*/ 3395 w 3395"/>
              <a:gd name="T5" fmla="*/ 577 h 1649"/>
              <a:gd name="T6" fmla="*/ 3293 w 3395"/>
              <a:gd name="T7" fmla="*/ 244 h 1649"/>
              <a:gd name="T8" fmla="*/ 3155 w 3395"/>
              <a:gd name="T9" fmla="*/ 252 h 1649"/>
              <a:gd name="T10" fmla="*/ 3018 w 3395"/>
              <a:gd name="T11" fmla="*/ 245 h 1649"/>
              <a:gd name="T12" fmla="*/ 2881 w 3395"/>
              <a:gd name="T13" fmla="*/ 348 h 1649"/>
              <a:gd name="T14" fmla="*/ 2744 w 3395"/>
              <a:gd name="T15" fmla="*/ 529 h 1649"/>
              <a:gd name="T16" fmla="*/ 2607 w 3395"/>
              <a:gd name="T17" fmla="*/ 722 h 1649"/>
              <a:gd name="T18" fmla="*/ 2469 w 3395"/>
              <a:gd name="T19" fmla="*/ 839 h 1649"/>
              <a:gd name="T20" fmla="*/ 2332 w 3395"/>
              <a:gd name="T21" fmla="*/ 811 h 1649"/>
              <a:gd name="T22" fmla="*/ 2195 w 3395"/>
              <a:gd name="T23" fmla="*/ 784 h 1649"/>
              <a:gd name="T24" fmla="*/ 2058 w 3395"/>
              <a:gd name="T25" fmla="*/ 777 h 1649"/>
              <a:gd name="T26" fmla="*/ 1920 w 3395"/>
              <a:gd name="T27" fmla="*/ 713 h 1649"/>
              <a:gd name="T28" fmla="*/ 1783 w 3395"/>
              <a:gd name="T29" fmla="*/ 541 h 1649"/>
              <a:gd name="T30" fmla="*/ 1646 w 3395"/>
              <a:gd name="T31" fmla="*/ 333 h 1649"/>
              <a:gd name="T32" fmla="*/ 1509 w 3395"/>
              <a:gd name="T33" fmla="*/ 117 h 1649"/>
              <a:gd name="T34" fmla="*/ 1372 w 3395"/>
              <a:gd name="T35" fmla="*/ 6 h 1649"/>
              <a:gd name="T36" fmla="*/ 1234 w 3395"/>
              <a:gd name="T37" fmla="*/ 48 h 1649"/>
              <a:gd name="T38" fmla="*/ 1097 w 3395"/>
              <a:gd name="T39" fmla="*/ 275 h 1649"/>
              <a:gd name="T40" fmla="*/ 960 w 3395"/>
              <a:gd name="T41" fmla="*/ 549 h 1649"/>
              <a:gd name="T42" fmla="*/ 823 w 3395"/>
              <a:gd name="T43" fmla="*/ 620 h 1649"/>
              <a:gd name="T44" fmla="*/ 686 w 3395"/>
              <a:gd name="T45" fmla="*/ 655 h 1649"/>
              <a:gd name="T46" fmla="*/ 548 w 3395"/>
              <a:gd name="T47" fmla="*/ 846 h 1649"/>
              <a:gd name="T48" fmla="*/ 411 w 3395"/>
              <a:gd name="T49" fmla="*/ 1006 h 1649"/>
              <a:gd name="T50" fmla="*/ 274 w 3395"/>
              <a:gd name="T51" fmla="*/ 1149 h 1649"/>
              <a:gd name="T52" fmla="*/ 137 w 3395"/>
              <a:gd name="T53" fmla="*/ 1364 h 1649"/>
              <a:gd name="T54" fmla="*/ 0 w 3395"/>
              <a:gd name="T55" fmla="*/ 1478 h 1649"/>
              <a:gd name="T56" fmla="*/ 103 w 3395"/>
              <a:gd name="T57" fmla="*/ 1482 h 1649"/>
              <a:gd name="T58" fmla="*/ 240 w 3395"/>
              <a:gd name="T59" fmla="*/ 1499 h 1649"/>
              <a:gd name="T60" fmla="*/ 377 w 3395"/>
              <a:gd name="T61" fmla="*/ 1501 h 1649"/>
              <a:gd name="T62" fmla="*/ 514 w 3395"/>
              <a:gd name="T63" fmla="*/ 1475 h 1649"/>
              <a:gd name="T64" fmla="*/ 651 w 3395"/>
              <a:gd name="T65" fmla="*/ 1459 h 1649"/>
              <a:gd name="T66" fmla="*/ 789 w 3395"/>
              <a:gd name="T67" fmla="*/ 1330 h 1649"/>
              <a:gd name="T68" fmla="*/ 926 w 3395"/>
              <a:gd name="T69" fmla="*/ 1098 h 1649"/>
              <a:gd name="T70" fmla="*/ 1063 w 3395"/>
              <a:gd name="T71" fmla="*/ 1022 h 1649"/>
              <a:gd name="T72" fmla="*/ 1200 w 3395"/>
              <a:gd name="T73" fmla="*/ 1075 h 1649"/>
              <a:gd name="T74" fmla="*/ 1337 w 3395"/>
              <a:gd name="T75" fmla="*/ 1193 h 1649"/>
              <a:gd name="T76" fmla="*/ 1475 w 3395"/>
              <a:gd name="T77" fmla="*/ 1391 h 1649"/>
              <a:gd name="T78" fmla="*/ 1612 w 3395"/>
              <a:gd name="T79" fmla="*/ 1557 h 1649"/>
              <a:gd name="T80" fmla="*/ 1749 w 3395"/>
              <a:gd name="T81" fmla="*/ 1594 h 1649"/>
              <a:gd name="T82" fmla="*/ 1886 w 3395"/>
              <a:gd name="T83" fmla="*/ 1567 h 1649"/>
              <a:gd name="T84" fmla="*/ 2023 w 3395"/>
              <a:gd name="T85" fmla="*/ 1581 h 1649"/>
              <a:gd name="T86" fmla="*/ 2161 w 3395"/>
              <a:gd name="T87" fmla="*/ 1640 h 1649"/>
              <a:gd name="T88" fmla="*/ 2298 w 3395"/>
              <a:gd name="T89" fmla="*/ 1621 h 1649"/>
              <a:gd name="T90" fmla="*/ 2435 w 3395"/>
              <a:gd name="T91" fmla="*/ 1454 h 1649"/>
              <a:gd name="T92" fmla="*/ 2572 w 3395"/>
              <a:gd name="T93" fmla="*/ 1276 h 1649"/>
              <a:gd name="T94" fmla="*/ 2709 w 3395"/>
              <a:gd name="T95" fmla="*/ 1144 h 1649"/>
              <a:gd name="T96" fmla="*/ 2847 w 3395"/>
              <a:gd name="T97" fmla="*/ 1046 h 1649"/>
              <a:gd name="T98" fmla="*/ 2984 w 3395"/>
              <a:gd name="T99" fmla="*/ 906 h 1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95" h="1649">
                <a:moveTo>
                  <a:pt x="3018" y="864"/>
                </a:moveTo>
                <a:lnTo>
                  <a:pt x="3052" y="819"/>
                </a:lnTo>
                <a:lnTo>
                  <a:pt x="3087" y="774"/>
                </a:lnTo>
                <a:lnTo>
                  <a:pt x="3121" y="729"/>
                </a:lnTo>
                <a:lnTo>
                  <a:pt x="3155" y="688"/>
                </a:lnTo>
                <a:lnTo>
                  <a:pt x="3190" y="651"/>
                </a:lnTo>
                <a:lnTo>
                  <a:pt x="3224" y="620"/>
                </a:lnTo>
                <a:lnTo>
                  <a:pt x="3258" y="597"/>
                </a:lnTo>
                <a:lnTo>
                  <a:pt x="3293" y="583"/>
                </a:lnTo>
                <a:lnTo>
                  <a:pt x="3327" y="577"/>
                </a:lnTo>
                <a:lnTo>
                  <a:pt x="3361" y="576"/>
                </a:lnTo>
                <a:lnTo>
                  <a:pt x="3395" y="577"/>
                </a:lnTo>
                <a:lnTo>
                  <a:pt x="3395" y="191"/>
                </a:lnTo>
                <a:lnTo>
                  <a:pt x="3361" y="207"/>
                </a:lnTo>
                <a:lnTo>
                  <a:pt x="3327" y="227"/>
                </a:lnTo>
                <a:lnTo>
                  <a:pt x="3293" y="244"/>
                </a:lnTo>
                <a:lnTo>
                  <a:pt x="3258" y="256"/>
                </a:lnTo>
                <a:lnTo>
                  <a:pt x="3224" y="259"/>
                </a:lnTo>
                <a:lnTo>
                  <a:pt x="3190" y="258"/>
                </a:lnTo>
                <a:lnTo>
                  <a:pt x="3155" y="252"/>
                </a:lnTo>
                <a:lnTo>
                  <a:pt x="3121" y="245"/>
                </a:lnTo>
                <a:lnTo>
                  <a:pt x="3087" y="240"/>
                </a:lnTo>
                <a:lnTo>
                  <a:pt x="3052" y="239"/>
                </a:lnTo>
                <a:lnTo>
                  <a:pt x="3018" y="245"/>
                </a:lnTo>
                <a:lnTo>
                  <a:pt x="2984" y="260"/>
                </a:lnTo>
                <a:lnTo>
                  <a:pt x="2950" y="283"/>
                </a:lnTo>
                <a:lnTo>
                  <a:pt x="2915" y="312"/>
                </a:lnTo>
                <a:lnTo>
                  <a:pt x="2881" y="348"/>
                </a:lnTo>
                <a:lnTo>
                  <a:pt x="2847" y="388"/>
                </a:lnTo>
                <a:lnTo>
                  <a:pt x="2812" y="434"/>
                </a:lnTo>
                <a:lnTo>
                  <a:pt x="2778" y="481"/>
                </a:lnTo>
                <a:lnTo>
                  <a:pt x="2744" y="529"/>
                </a:lnTo>
                <a:lnTo>
                  <a:pt x="2709" y="578"/>
                </a:lnTo>
                <a:lnTo>
                  <a:pt x="2675" y="626"/>
                </a:lnTo>
                <a:lnTo>
                  <a:pt x="2641" y="675"/>
                </a:lnTo>
                <a:lnTo>
                  <a:pt x="2607" y="722"/>
                </a:lnTo>
                <a:lnTo>
                  <a:pt x="2572" y="764"/>
                </a:lnTo>
                <a:lnTo>
                  <a:pt x="2538" y="799"/>
                </a:lnTo>
                <a:lnTo>
                  <a:pt x="2504" y="825"/>
                </a:lnTo>
                <a:lnTo>
                  <a:pt x="2469" y="839"/>
                </a:lnTo>
                <a:lnTo>
                  <a:pt x="2435" y="843"/>
                </a:lnTo>
                <a:lnTo>
                  <a:pt x="2401" y="837"/>
                </a:lnTo>
                <a:lnTo>
                  <a:pt x="2366" y="825"/>
                </a:lnTo>
                <a:lnTo>
                  <a:pt x="2332" y="811"/>
                </a:lnTo>
                <a:lnTo>
                  <a:pt x="2298" y="798"/>
                </a:lnTo>
                <a:lnTo>
                  <a:pt x="2264" y="790"/>
                </a:lnTo>
                <a:lnTo>
                  <a:pt x="2229" y="786"/>
                </a:lnTo>
                <a:lnTo>
                  <a:pt x="2195" y="784"/>
                </a:lnTo>
                <a:lnTo>
                  <a:pt x="2161" y="784"/>
                </a:lnTo>
                <a:lnTo>
                  <a:pt x="2126" y="783"/>
                </a:lnTo>
                <a:lnTo>
                  <a:pt x="2092" y="781"/>
                </a:lnTo>
                <a:lnTo>
                  <a:pt x="2058" y="777"/>
                </a:lnTo>
                <a:lnTo>
                  <a:pt x="2023" y="771"/>
                </a:lnTo>
                <a:lnTo>
                  <a:pt x="1989" y="759"/>
                </a:lnTo>
                <a:lnTo>
                  <a:pt x="1955" y="740"/>
                </a:lnTo>
                <a:lnTo>
                  <a:pt x="1920" y="713"/>
                </a:lnTo>
                <a:lnTo>
                  <a:pt x="1886" y="677"/>
                </a:lnTo>
                <a:lnTo>
                  <a:pt x="1852" y="634"/>
                </a:lnTo>
                <a:lnTo>
                  <a:pt x="1818" y="588"/>
                </a:lnTo>
                <a:lnTo>
                  <a:pt x="1783" y="541"/>
                </a:lnTo>
                <a:lnTo>
                  <a:pt x="1749" y="494"/>
                </a:lnTo>
                <a:lnTo>
                  <a:pt x="1715" y="445"/>
                </a:lnTo>
                <a:lnTo>
                  <a:pt x="1680" y="392"/>
                </a:lnTo>
                <a:lnTo>
                  <a:pt x="1646" y="333"/>
                </a:lnTo>
                <a:lnTo>
                  <a:pt x="1612" y="273"/>
                </a:lnTo>
                <a:lnTo>
                  <a:pt x="1577" y="215"/>
                </a:lnTo>
                <a:lnTo>
                  <a:pt x="1543" y="163"/>
                </a:lnTo>
                <a:lnTo>
                  <a:pt x="1509" y="117"/>
                </a:lnTo>
                <a:lnTo>
                  <a:pt x="1475" y="79"/>
                </a:lnTo>
                <a:lnTo>
                  <a:pt x="1440" y="47"/>
                </a:lnTo>
                <a:lnTo>
                  <a:pt x="1406" y="23"/>
                </a:lnTo>
                <a:lnTo>
                  <a:pt x="1372" y="6"/>
                </a:lnTo>
                <a:lnTo>
                  <a:pt x="1337" y="0"/>
                </a:lnTo>
                <a:lnTo>
                  <a:pt x="1303" y="4"/>
                </a:lnTo>
                <a:lnTo>
                  <a:pt x="1269" y="20"/>
                </a:lnTo>
                <a:lnTo>
                  <a:pt x="1234" y="48"/>
                </a:lnTo>
                <a:lnTo>
                  <a:pt x="1200" y="88"/>
                </a:lnTo>
                <a:lnTo>
                  <a:pt x="1166" y="141"/>
                </a:lnTo>
                <a:lnTo>
                  <a:pt x="1132" y="204"/>
                </a:lnTo>
                <a:lnTo>
                  <a:pt x="1097" y="275"/>
                </a:lnTo>
                <a:lnTo>
                  <a:pt x="1063" y="351"/>
                </a:lnTo>
                <a:lnTo>
                  <a:pt x="1029" y="425"/>
                </a:lnTo>
                <a:lnTo>
                  <a:pt x="994" y="494"/>
                </a:lnTo>
                <a:lnTo>
                  <a:pt x="960" y="549"/>
                </a:lnTo>
                <a:lnTo>
                  <a:pt x="926" y="587"/>
                </a:lnTo>
                <a:lnTo>
                  <a:pt x="891" y="608"/>
                </a:lnTo>
                <a:lnTo>
                  <a:pt x="857" y="617"/>
                </a:lnTo>
                <a:lnTo>
                  <a:pt x="823" y="620"/>
                </a:lnTo>
                <a:lnTo>
                  <a:pt x="789" y="621"/>
                </a:lnTo>
                <a:lnTo>
                  <a:pt x="754" y="625"/>
                </a:lnTo>
                <a:lnTo>
                  <a:pt x="720" y="635"/>
                </a:lnTo>
                <a:lnTo>
                  <a:pt x="686" y="655"/>
                </a:lnTo>
                <a:lnTo>
                  <a:pt x="651" y="689"/>
                </a:lnTo>
                <a:lnTo>
                  <a:pt x="617" y="734"/>
                </a:lnTo>
                <a:lnTo>
                  <a:pt x="583" y="789"/>
                </a:lnTo>
                <a:lnTo>
                  <a:pt x="548" y="846"/>
                </a:lnTo>
                <a:lnTo>
                  <a:pt x="514" y="898"/>
                </a:lnTo>
                <a:lnTo>
                  <a:pt x="480" y="943"/>
                </a:lnTo>
                <a:lnTo>
                  <a:pt x="446" y="978"/>
                </a:lnTo>
                <a:lnTo>
                  <a:pt x="411" y="1006"/>
                </a:lnTo>
                <a:lnTo>
                  <a:pt x="377" y="1032"/>
                </a:lnTo>
                <a:lnTo>
                  <a:pt x="343" y="1063"/>
                </a:lnTo>
                <a:lnTo>
                  <a:pt x="308" y="1101"/>
                </a:lnTo>
                <a:lnTo>
                  <a:pt x="274" y="1149"/>
                </a:lnTo>
                <a:lnTo>
                  <a:pt x="240" y="1204"/>
                </a:lnTo>
                <a:lnTo>
                  <a:pt x="205" y="1262"/>
                </a:lnTo>
                <a:lnTo>
                  <a:pt x="171" y="1317"/>
                </a:lnTo>
                <a:lnTo>
                  <a:pt x="137" y="1364"/>
                </a:lnTo>
                <a:lnTo>
                  <a:pt x="103" y="1402"/>
                </a:lnTo>
                <a:lnTo>
                  <a:pt x="68" y="1434"/>
                </a:lnTo>
                <a:lnTo>
                  <a:pt x="34" y="1461"/>
                </a:lnTo>
                <a:lnTo>
                  <a:pt x="0" y="1478"/>
                </a:lnTo>
                <a:lnTo>
                  <a:pt x="0" y="1481"/>
                </a:lnTo>
                <a:lnTo>
                  <a:pt x="34" y="1483"/>
                </a:lnTo>
                <a:lnTo>
                  <a:pt x="68" y="1484"/>
                </a:lnTo>
                <a:lnTo>
                  <a:pt x="103" y="1482"/>
                </a:lnTo>
                <a:lnTo>
                  <a:pt x="137" y="1480"/>
                </a:lnTo>
                <a:lnTo>
                  <a:pt x="171" y="1482"/>
                </a:lnTo>
                <a:lnTo>
                  <a:pt x="205" y="1490"/>
                </a:lnTo>
                <a:lnTo>
                  <a:pt x="240" y="1499"/>
                </a:lnTo>
                <a:lnTo>
                  <a:pt x="274" y="1508"/>
                </a:lnTo>
                <a:lnTo>
                  <a:pt x="308" y="1511"/>
                </a:lnTo>
                <a:lnTo>
                  <a:pt x="343" y="1509"/>
                </a:lnTo>
                <a:lnTo>
                  <a:pt x="377" y="1501"/>
                </a:lnTo>
                <a:lnTo>
                  <a:pt x="411" y="1492"/>
                </a:lnTo>
                <a:lnTo>
                  <a:pt x="446" y="1483"/>
                </a:lnTo>
                <a:lnTo>
                  <a:pt x="480" y="1477"/>
                </a:lnTo>
                <a:lnTo>
                  <a:pt x="514" y="1475"/>
                </a:lnTo>
                <a:lnTo>
                  <a:pt x="548" y="1474"/>
                </a:lnTo>
                <a:lnTo>
                  <a:pt x="583" y="1474"/>
                </a:lnTo>
                <a:lnTo>
                  <a:pt x="617" y="1470"/>
                </a:lnTo>
                <a:lnTo>
                  <a:pt x="651" y="1459"/>
                </a:lnTo>
                <a:lnTo>
                  <a:pt x="686" y="1441"/>
                </a:lnTo>
                <a:lnTo>
                  <a:pt x="720" y="1413"/>
                </a:lnTo>
                <a:lnTo>
                  <a:pt x="754" y="1376"/>
                </a:lnTo>
                <a:lnTo>
                  <a:pt x="789" y="1330"/>
                </a:lnTo>
                <a:lnTo>
                  <a:pt x="823" y="1275"/>
                </a:lnTo>
                <a:lnTo>
                  <a:pt x="857" y="1215"/>
                </a:lnTo>
                <a:lnTo>
                  <a:pt x="891" y="1153"/>
                </a:lnTo>
                <a:lnTo>
                  <a:pt x="926" y="1098"/>
                </a:lnTo>
                <a:lnTo>
                  <a:pt x="960" y="1056"/>
                </a:lnTo>
                <a:lnTo>
                  <a:pt x="994" y="1032"/>
                </a:lnTo>
                <a:lnTo>
                  <a:pt x="1029" y="1022"/>
                </a:lnTo>
                <a:lnTo>
                  <a:pt x="1063" y="1022"/>
                </a:lnTo>
                <a:lnTo>
                  <a:pt x="1097" y="1028"/>
                </a:lnTo>
                <a:lnTo>
                  <a:pt x="1132" y="1039"/>
                </a:lnTo>
                <a:lnTo>
                  <a:pt x="1166" y="1055"/>
                </a:lnTo>
                <a:lnTo>
                  <a:pt x="1200" y="1075"/>
                </a:lnTo>
                <a:lnTo>
                  <a:pt x="1234" y="1098"/>
                </a:lnTo>
                <a:lnTo>
                  <a:pt x="1269" y="1126"/>
                </a:lnTo>
                <a:lnTo>
                  <a:pt x="1303" y="1157"/>
                </a:lnTo>
                <a:lnTo>
                  <a:pt x="1337" y="1193"/>
                </a:lnTo>
                <a:lnTo>
                  <a:pt x="1372" y="1235"/>
                </a:lnTo>
                <a:lnTo>
                  <a:pt x="1406" y="1282"/>
                </a:lnTo>
                <a:lnTo>
                  <a:pt x="1440" y="1335"/>
                </a:lnTo>
                <a:lnTo>
                  <a:pt x="1475" y="1391"/>
                </a:lnTo>
                <a:lnTo>
                  <a:pt x="1509" y="1446"/>
                </a:lnTo>
                <a:lnTo>
                  <a:pt x="1543" y="1495"/>
                </a:lnTo>
                <a:lnTo>
                  <a:pt x="1577" y="1532"/>
                </a:lnTo>
                <a:lnTo>
                  <a:pt x="1612" y="1557"/>
                </a:lnTo>
                <a:lnTo>
                  <a:pt x="1646" y="1572"/>
                </a:lnTo>
                <a:lnTo>
                  <a:pt x="1680" y="1581"/>
                </a:lnTo>
                <a:lnTo>
                  <a:pt x="1715" y="1589"/>
                </a:lnTo>
                <a:lnTo>
                  <a:pt x="1749" y="1594"/>
                </a:lnTo>
                <a:lnTo>
                  <a:pt x="1783" y="1595"/>
                </a:lnTo>
                <a:lnTo>
                  <a:pt x="1818" y="1589"/>
                </a:lnTo>
                <a:lnTo>
                  <a:pt x="1852" y="1579"/>
                </a:lnTo>
                <a:lnTo>
                  <a:pt x="1886" y="1567"/>
                </a:lnTo>
                <a:lnTo>
                  <a:pt x="1920" y="1559"/>
                </a:lnTo>
                <a:lnTo>
                  <a:pt x="1955" y="1559"/>
                </a:lnTo>
                <a:lnTo>
                  <a:pt x="1989" y="1567"/>
                </a:lnTo>
                <a:lnTo>
                  <a:pt x="2023" y="1581"/>
                </a:lnTo>
                <a:lnTo>
                  <a:pt x="2058" y="1598"/>
                </a:lnTo>
                <a:lnTo>
                  <a:pt x="2092" y="1614"/>
                </a:lnTo>
                <a:lnTo>
                  <a:pt x="2126" y="1629"/>
                </a:lnTo>
                <a:lnTo>
                  <a:pt x="2161" y="1640"/>
                </a:lnTo>
                <a:lnTo>
                  <a:pt x="2195" y="1648"/>
                </a:lnTo>
                <a:lnTo>
                  <a:pt x="2229" y="1649"/>
                </a:lnTo>
                <a:lnTo>
                  <a:pt x="2264" y="1641"/>
                </a:lnTo>
                <a:lnTo>
                  <a:pt x="2298" y="1621"/>
                </a:lnTo>
                <a:lnTo>
                  <a:pt x="2332" y="1591"/>
                </a:lnTo>
                <a:lnTo>
                  <a:pt x="2366" y="1550"/>
                </a:lnTo>
                <a:lnTo>
                  <a:pt x="2401" y="1503"/>
                </a:lnTo>
                <a:lnTo>
                  <a:pt x="2435" y="1454"/>
                </a:lnTo>
                <a:lnTo>
                  <a:pt x="2469" y="1405"/>
                </a:lnTo>
                <a:lnTo>
                  <a:pt x="2504" y="1360"/>
                </a:lnTo>
                <a:lnTo>
                  <a:pt x="2538" y="1317"/>
                </a:lnTo>
                <a:lnTo>
                  <a:pt x="2572" y="1276"/>
                </a:lnTo>
                <a:lnTo>
                  <a:pt x="2607" y="1239"/>
                </a:lnTo>
                <a:lnTo>
                  <a:pt x="2641" y="1205"/>
                </a:lnTo>
                <a:lnTo>
                  <a:pt x="2675" y="1173"/>
                </a:lnTo>
                <a:lnTo>
                  <a:pt x="2709" y="1144"/>
                </a:lnTo>
                <a:lnTo>
                  <a:pt x="2744" y="1118"/>
                </a:lnTo>
                <a:lnTo>
                  <a:pt x="2778" y="1095"/>
                </a:lnTo>
                <a:lnTo>
                  <a:pt x="2812" y="1072"/>
                </a:lnTo>
                <a:lnTo>
                  <a:pt x="2847" y="1046"/>
                </a:lnTo>
                <a:lnTo>
                  <a:pt x="2881" y="1017"/>
                </a:lnTo>
                <a:lnTo>
                  <a:pt x="2915" y="983"/>
                </a:lnTo>
                <a:lnTo>
                  <a:pt x="2950" y="946"/>
                </a:lnTo>
                <a:lnTo>
                  <a:pt x="2984" y="906"/>
                </a:lnTo>
                <a:lnTo>
                  <a:pt x="3018" y="864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6" name="Picture 6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74" y="3923595"/>
            <a:ext cx="84537" cy="170700"/>
          </a:xfrm>
          <a:prstGeom prst="rect">
            <a:avLst/>
          </a:prstGeom>
        </p:spPr>
      </p:pic>
      <p:cxnSp>
        <p:nvCxnSpPr>
          <p:cNvPr id="67" name="Straight Arrow Connector 66"/>
          <p:cNvCxnSpPr/>
          <p:nvPr/>
        </p:nvCxnSpPr>
        <p:spPr bwMode="auto">
          <a:xfrm>
            <a:off x="1259632" y="3806182"/>
            <a:ext cx="2301979" cy="0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/>
          <p:cNvCxnSpPr/>
          <p:nvPr/>
        </p:nvCxnSpPr>
        <p:spPr bwMode="auto">
          <a:xfrm flipV="1">
            <a:off x="1260679" y="2585181"/>
            <a:ext cx="0" cy="122731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Rectangle 69"/>
          <p:cNvSpPr/>
          <p:nvPr/>
        </p:nvSpPr>
        <p:spPr>
          <a:xfrm>
            <a:off x="6578518" y="6189289"/>
            <a:ext cx="2601994" cy="26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en-GB" sz="1200" dirty="0">
                <a:solidFill>
                  <a:srgbClr val="004664"/>
                </a:solidFill>
                <a:latin typeface="Calibri" panose="020F0502020204030204" pitchFamily="34" charset="0"/>
              </a:rPr>
              <a:t>[Maeda, et al., </a:t>
            </a:r>
            <a:r>
              <a:rPr lang="en-GB" sz="1200" dirty="0" smtClean="0">
                <a:solidFill>
                  <a:srgbClr val="004664"/>
                </a:solidFill>
                <a:latin typeface="Calibri" panose="020F0502020204030204" pitchFamily="34" charset="0"/>
              </a:rPr>
              <a:t>AURO, 2016]</a:t>
            </a:r>
            <a:endParaRPr lang="en-GB" sz="1200" dirty="0">
              <a:solidFill>
                <a:srgbClr val="004664"/>
              </a:solidFill>
              <a:latin typeface="Calibri" panose="020F0502020204030204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87" y="3906372"/>
            <a:ext cx="84537" cy="170700"/>
          </a:xfrm>
          <a:prstGeom prst="rect">
            <a:avLst/>
          </a:prstGeom>
        </p:spPr>
      </p:pic>
      <p:cxnSp>
        <p:nvCxnSpPr>
          <p:cNvPr id="73" name="Straight Arrow Connector 72"/>
          <p:cNvCxnSpPr/>
          <p:nvPr/>
        </p:nvCxnSpPr>
        <p:spPr bwMode="auto">
          <a:xfrm>
            <a:off x="6084168" y="3810408"/>
            <a:ext cx="2313962" cy="0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/>
          <p:nvPr/>
        </p:nvCxnSpPr>
        <p:spPr bwMode="auto">
          <a:xfrm flipV="1">
            <a:off x="6085215" y="2589407"/>
            <a:ext cx="0" cy="122731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" name="Rectangle 78"/>
          <p:cNvSpPr/>
          <p:nvPr/>
        </p:nvSpPr>
        <p:spPr>
          <a:xfrm rot="16200000">
            <a:off x="208030" y="3001328"/>
            <a:ext cx="147365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Trajectory</a:t>
            </a:r>
          </a:p>
        </p:txBody>
      </p:sp>
      <p:sp>
        <p:nvSpPr>
          <p:cNvPr id="80" name="Rectangle 79"/>
          <p:cNvSpPr/>
          <p:nvPr/>
        </p:nvSpPr>
        <p:spPr>
          <a:xfrm rot="16200000">
            <a:off x="5086048" y="3001328"/>
            <a:ext cx="147365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Trajectory</a:t>
            </a:r>
          </a:p>
        </p:txBody>
      </p:sp>
      <p:cxnSp>
        <p:nvCxnSpPr>
          <p:cNvPr id="81" name="Straight Connector 80"/>
          <p:cNvCxnSpPr>
            <a:stCxn id="62" idx="27"/>
            <a:endCxn id="62" idx="27"/>
          </p:cNvCxnSpPr>
          <p:nvPr/>
        </p:nvCxnSpPr>
        <p:spPr bwMode="auto">
          <a:xfrm>
            <a:off x="6102148" y="3549646"/>
            <a:ext cx="0" cy="0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1" name="Rectangle 100"/>
          <p:cNvSpPr/>
          <p:nvPr/>
        </p:nvSpPr>
        <p:spPr>
          <a:xfrm>
            <a:off x="179512" y="1530492"/>
            <a:ext cx="5832647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3264"/>
                </a:solidFill>
                <a:latin typeface="Calibri" pitchFamily="34" charset="0"/>
              </a:rPr>
              <a:t>Probabilistic modeling</a:t>
            </a:r>
            <a:endParaRPr lang="en-US" sz="2400" dirty="0" smtClean="0">
              <a:solidFill>
                <a:srgbClr val="003264"/>
              </a:solidFill>
              <a:latin typeface="Calibri" pitchFamily="34" charset="0"/>
            </a:endParaRPr>
          </a:p>
        </p:txBody>
      </p:sp>
      <p:sp>
        <p:nvSpPr>
          <p:cNvPr id="85" name="Title 1"/>
          <p:cNvSpPr>
            <a:spLocks noGrp="1"/>
          </p:cNvSpPr>
          <p:nvPr>
            <p:ph type="title"/>
          </p:nvPr>
        </p:nvSpPr>
        <p:spPr>
          <a:xfrm>
            <a:off x="233892" y="150540"/>
            <a:ext cx="6877050" cy="838200"/>
          </a:xfrm>
        </p:spPr>
        <p:txBody>
          <a:bodyPr/>
          <a:lstStyle/>
          <a:p>
            <a:r>
              <a:rPr lang="en-US" sz="2800" dirty="0">
                <a:solidFill>
                  <a:srgbClr val="004664"/>
                </a:solidFill>
              </a:rPr>
              <a:t>Our approach:</a:t>
            </a:r>
            <a:br>
              <a:rPr lang="en-US" sz="2800" dirty="0">
                <a:solidFill>
                  <a:srgbClr val="004664"/>
                </a:solidFill>
              </a:rPr>
            </a:br>
            <a:r>
              <a:rPr lang="en-US" sz="2800" dirty="0">
                <a:solidFill>
                  <a:srgbClr val="004664"/>
                </a:solidFill>
              </a:rPr>
              <a:t>Interaction </a:t>
            </a:r>
            <a:r>
              <a:rPr lang="en-US" sz="2800" dirty="0" smtClean="0">
                <a:solidFill>
                  <a:srgbClr val="004664"/>
                </a:solidFill>
              </a:rPr>
              <a:t>Primitives</a:t>
            </a:r>
            <a:endParaRPr lang="en-GB" sz="2000" dirty="0"/>
          </a:p>
        </p:txBody>
      </p:sp>
      <p:sp>
        <p:nvSpPr>
          <p:cNvPr id="2" name="Rounded Rectangle 1"/>
          <p:cNvSpPr/>
          <p:nvPr/>
        </p:nvSpPr>
        <p:spPr>
          <a:xfrm>
            <a:off x="3635896" y="4869160"/>
            <a:ext cx="2088232" cy="936104"/>
          </a:xfrm>
          <a:prstGeom prst="roundRect">
            <a:avLst/>
          </a:prstGeom>
          <a:noFill/>
          <a:ln w="19050">
            <a:solidFill>
              <a:srgbClr val="004664"/>
            </a:solidFill>
          </a:ln>
        </p:spPr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3923928" y="5049651"/>
            <a:ext cx="1473659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Interaction Model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292711" y="2661128"/>
            <a:ext cx="2298700" cy="1085011"/>
            <a:chOff x="78608" y="3292900"/>
            <a:chExt cx="2298700" cy="1085011"/>
          </a:xfrm>
        </p:grpSpPr>
        <p:sp>
          <p:nvSpPr>
            <p:cNvPr id="25" name="Freeform 24"/>
            <p:cNvSpPr/>
            <p:nvPr/>
          </p:nvSpPr>
          <p:spPr>
            <a:xfrm>
              <a:off x="78608" y="3394996"/>
              <a:ext cx="2293620" cy="879278"/>
            </a:xfrm>
            <a:custGeom>
              <a:avLst/>
              <a:gdLst>
                <a:gd name="connsiteX0" fmla="*/ 0 w 2293620"/>
                <a:gd name="connsiteY0" fmla="*/ 879278 h 879278"/>
                <a:gd name="connsiteX1" fmla="*/ 172720 w 2293620"/>
                <a:gd name="connsiteY1" fmla="*/ 757358 h 879278"/>
                <a:gd name="connsiteX2" fmla="*/ 330200 w 2293620"/>
                <a:gd name="connsiteY2" fmla="*/ 589718 h 879278"/>
                <a:gd name="connsiteX3" fmla="*/ 421640 w 2293620"/>
                <a:gd name="connsiteY3" fmla="*/ 503358 h 879278"/>
                <a:gd name="connsiteX4" fmla="*/ 510540 w 2293620"/>
                <a:gd name="connsiteY4" fmla="*/ 399218 h 879278"/>
                <a:gd name="connsiteX5" fmla="*/ 601980 w 2293620"/>
                <a:gd name="connsiteY5" fmla="*/ 361118 h 879278"/>
                <a:gd name="connsiteX6" fmla="*/ 721360 w 2293620"/>
                <a:gd name="connsiteY6" fmla="*/ 249358 h 879278"/>
                <a:gd name="connsiteX7" fmla="*/ 784860 w 2293620"/>
                <a:gd name="connsiteY7" fmla="*/ 140138 h 879278"/>
                <a:gd name="connsiteX8" fmla="*/ 868680 w 2293620"/>
                <a:gd name="connsiteY8" fmla="*/ 23298 h 879278"/>
                <a:gd name="connsiteX9" fmla="*/ 955040 w 2293620"/>
                <a:gd name="connsiteY9" fmla="*/ 25838 h 879278"/>
                <a:gd name="connsiteX10" fmla="*/ 1140460 w 2293620"/>
                <a:gd name="connsiteY10" fmla="*/ 292538 h 879278"/>
                <a:gd name="connsiteX11" fmla="*/ 1257300 w 2293620"/>
                <a:gd name="connsiteY11" fmla="*/ 416998 h 879278"/>
                <a:gd name="connsiteX12" fmla="*/ 1437640 w 2293620"/>
                <a:gd name="connsiteY12" fmla="*/ 488118 h 879278"/>
                <a:gd name="connsiteX13" fmla="*/ 1612900 w 2293620"/>
                <a:gd name="connsiteY13" fmla="*/ 521138 h 879278"/>
                <a:gd name="connsiteX14" fmla="*/ 1747520 w 2293620"/>
                <a:gd name="connsiteY14" fmla="*/ 503358 h 879278"/>
                <a:gd name="connsiteX15" fmla="*/ 1856740 w 2293620"/>
                <a:gd name="connsiteY15" fmla="*/ 361118 h 879278"/>
                <a:gd name="connsiteX16" fmla="*/ 1927860 w 2293620"/>
                <a:gd name="connsiteY16" fmla="*/ 229038 h 879278"/>
                <a:gd name="connsiteX17" fmla="*/ 2080260 w 2293620"/>
                <a:gd name="connsiteY17" fmla="*/ 124898 h 879278"/>
                <a:gd name="connsiteX18" fmla="*/ 2245360 w 2293620"/>
                <a:gd name="connsiteY18" fmla="*/ 119818 h 879278"/>
                <a:gd name="connsiteX19" fmla="*/ 2280920 w 2293620"/>
                <a:gd name="connsiteY19" fmla="*/ 94418 h 879278"/>
                <a:gd name="connsiteX20" fmla="*/ 2293620 w 2293620"/>
                <a:gd name="connsiteY20" fmla="*/ 86798 h 879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93620" h="879278">
                  <a:moveTo>
                    <a:pt x="0" y="879278"/>
                  </a:moveTo>
                  <a:cubicBezTo>
                    <a:pt x="58843" y="842448"/>
                    <a:pt x="117687" y="805618"/>
                    <a:pt x="172720" y="757358"/>
                  </a:cubicBezTo>
                  <a:cubicBezTo>
                    <a:pt x="227753" y="709098"/>
                    <a:pt x="288713" y="632051"/>
                    <a:pt x="330200" y="589718"/>
                  </a:cubicBezTo>
                  <a:cubicBezTo>
                    <a:pt x="371687" y="547385"/>
                    <a:pt x="391583" y="535108"/>
                    <a:pt x="421640" y="503358"/>
                  </a:cubicBezTo>
                  <a:cubicBezTo>
                    <a:pt x="451697" y="471608"/>
                    <a:pt x="480483" y="422925"/>
                    <a:pt x="510540" y="399218"/>
                  </a:cubicBezTo>
                  <a:cubicBezTo>
                    <a:pt x="540597" y="375511"/>
                    <a:pt x="566843" y="386095"/>
                    <a:pt x="601980" y="361118"/>
                  </a:cubicBezTo>
                  <a:cubicBezTo>
                    <a:pt x="637117" y="336141"/>
                    <a:pt x="690880" y="286188"/>
                    <a:pt x="721360" y="249358"/>
                  </a:cubicBezTo>
                  <a:cubicBezTo>
                    <a:pt x="751840" y="212528"/>
                    <a:pt x="760307" y="177815"/>
                    <a:pt x="784860" y="140138"/>
                  </a:cubicBezTo>
                  <a:cubicBezTo>
                    <a:pt x="809413" y="102461"/>
                    <a:pt x="840317" y="42348"/>
                    <a:pt x="868680" y="23298"/>
                  </a:cubicBezTo>
                  <a:cubicBezTo>
                    <a:pt x="897043" y="4248"/>
                    <a:pt x="909743" y="-19035"/>
                    <a:pt x="955040" y="25838"/>
                  </a:cubicBezTo>
                  <a:cubicBezTo>
                    <a:pt x="1000337" y="70711"/>
                    <a:pt x="1090083" y="227345"/>
                    <a:pt x="1140460" y="292538"/>
                  </a:cubicBezTo>
                  <a:cubicBezTo>
                    <a:pt x="1190837" y="357731"/>
                    <a:pt x="1207770" y="384401"/>
                    <a:pt x="1257300" y="416998"/>
                  </a:cubicBezTo>
                  <a:cubicBezTo>
                    <a:pt x="1306830" y="449595"/>
                    <a:pt x="1378373" y="470761"/>
                    <a:pt x="1437640" y="488118"/>
                  </a:cubicBezTo>
                  <a:cubicBezTo>
                    <a:pt x="1496907" y="505475"/>
                    <a:pt x="1561253" y="518598"/>
                    <a:pt x="1612900" y="521138"/>
                  </a:cubicBezTo>
                  <a:cubicBezTo>
                    <a:pt x="1664547" y="523678"/>
                    <a:pt x="1706880" y="530028"/>
                    <a:pt x="1747520" y="503358"/>
                  </a:cubicBezTo>
                  <a:cubicBezTo>
                    <a:pt x="1788160" y="476688"/>
                    <a:pt x="1826683" y="406838"/>
                    <a:pt x="1856740" y="361118"/>
                  </a:cubicBezTo>
                  <a:cubicBezTo>
                    <a:pt x="1886797" y="315398"/>
                    <a:pt x="1890607" y="268408"/>
                    <a:pt x="1927860" y="229038"/>
                  </a:cubicBezTo>
                  <a:cubicBezTo>
                    <a:pt x="1965113" y="189668"/>
                    <a:pt x="2027343" y="143101"/>
                    <a:pt x="2080260" y="124898"/>
                  </a:cubicBezTo>
                  <a:cubicBezTo>
                    <a:pt x="2133177" y="106695"/>
                    <a:pt x="2211917" y="124898"/>
                    <a:pt x="2245360" y="119818"/>
                  </a:cubicBezTo>
                  <a:cubicBezTo>
                    <a:pt x="2278803" y="114738"/>
                    <a:pt x="2272877" y="99921"/>
                    <a:pt x="2280920" y="94418"/>
                  </a:cubicBezTo>
                  <a:cubicBezTo>
                    <a:pt x="2288963" y="88915"/>
                    <a:pt x="2291291" y="87856"/>
                    <a:pt x="2293620" y="86798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83688" y="3292900"/>
              <a:ext cx="2288540" cy="978834"/>
            </a:xfrm>
            <a:custGeom>
              <a:avLst/>
              <a:gdLst>
                <a:gd name="connsiteX0" fmla="*/ 0 w 2288540"/>
                <a:gd name="connsiteY0" fmla="*/ 978834 h 978834"/>
                <a:gd name="connsiteX1" fmla="*/ 99060 w 2288540"/>
                <a:gd name="connsiteY1" fmla="*/ 910254 h 978834"/>
                <a:gd name="connsiteX2" fmla="*/ 299720 w 2288540"/>
                <a:gd name="connsiteY2" fmla="*/ 643554 h 978834"/>
                <a:gd name="connsiteX3" fmla="*/ 462280 w 2288540"/>
                <a:gd name="connsiteY3" fmla="*/ 442894 h 978834"/>
                <a:gd name="connsiteX4" fmla="*/ 535940 w 2288540"/>
                <a:gd name="connsiteY4" fmla="*/ 420034 h 978834"/>
                <a:gd name="connsiteX5" fmla="*/ 650240 w 2288540"/>
                <a:gd name="connsiteY5" fmla="*/ 348914 h 978834"/>
                <a:gd name="connsiteX6" fmla="*/ 815340 w 2288540"/>
                <a:gd name="connsiteY6" fmla="*/ 49194 h 978834"/>
                <a:gd name="connsiteX7" fmla="*/ 998220 w 2288540"/>
                <a:gd name="connsiteY7" fmla="*/ 41574 h 978834"/>
                <a:gd name="connsiteX8" fmla="*/ 1270000 w 2288540"/>
                <a:gd name="connsiteY8" fmla="*/ 455594 h 978834"/>
                <a:gd name="connsiteX9" fmla="*/ 1587500 w 2288540"/>
                <a:gd name="connsiteY9" fmla="*/ 488614 h 978834"/>
                <a:gd name="connsiteX10" fmla="*/ 1709420 w 2288540"/>
                <a:gd name="connsiteY10" fmla="*/ 511474 h 978834"/>
                <a:gd name="connsiteX11" fmla="*/ 1981200 w 2288540"/>
                <a:gd name="connsiteY11" fmla="*/ 209214 h 978834"/>
                <a:gd name="connsiteX12" fmla="*/ 2199640 w 2288540"/>
                <a:gd name="connsiteY12" fmla="*/ 160954 h 978834"/>
                <a:gd name="connsiteX13" fmla="*/ 2273300 w 2288540"/>
                <a:gd name="connsiteY13" fmla="*/ 138094 h 978834"/>
                <a:gd name="connsiteX14" fmla="*/ 2288540 w 2288540"/>
                <a:gd name="connsiteY14" fmla="*/ 145714 h 97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8540" h="978834">
                  <a:moveTo>
                    <a:pt x="0" y="978834"/>
                  </a:moveTo>
                  <a:cubicBezTo>
                    <a:pt x="24553" y="972484"/>
                    <a:pt x="49107" y="966134"/>
                    <a:pt x="99060" y="910254"/>
                  </a:cubicBezTo>
                  <a:cubicBezTo>
                    <a:pt x="149013" y="854374"/>
                    <a:pt x="239183" y="721447"/>
                    <a:pt x="299720" y="643554"/>
                  </a:cubicBezTo>
                  <a:cubicBezTo>
                    <a:pt x="360257" y="565661"/>
                    <a:pt x="422910" y="480147"/>
                    <a:pt x="462280" y="442894"/>
                  </a:cubicBezTo>
                  <a:cubicBezTo>
                    <a:pt x="501650" y="405641"/>
                    <a:pt x="504613" y="435697"/>
                    <a:pt x="535940" y="420034"/>
                  </a:cubicBezTo>
                  <a:cubicBezTo>
                    <a:pt x="567267" y="404371"/>
                    <a:pt x="603673" y="410721"/>
                    <a:pt x="650240" y="348914"/>
                  </a:cubicBezTo>
                  <a:cubicBezTo>
                    <a:pt x="696807" y="287107"/>
                    <a:pt x="757343" y="100417"/>
                    <a:pt x="815340" y="49194"/>
                  </a:cubicBezTo>
                  <a:cubicBezTo>
                    <a:pt x="873337" y="-2029"/>
                    <a:pt x="922443" y="-26159"/>
                    <a:pt x="998220" y="41574"/>
                  </a:cubicBezTo>
                  <a:cubicBezTo>
                    <a:pt x="1073997" y="109307"/>
                    <a:pt x="1171787" y="381087"/>
                    <a:pt x="1270000" y="455594"/>
                  </a:cubicBezTo>
                  <a:cubicBezTo>
                    <a:pt x="1368213" y="530101"/>
                    <a:pt x="1514264" y="479301"/>
                    <a:pt x="1587500" y="488614"/>
                  </a:cubicBezTo>
                  <a:cubicBezTo>
                    <a:pt x="1660736" y="497927"/>
                    <a:pt x="1643803" y="558041"/>
                    <a:pt x="1709420" y="511474"/>
                  </a:cubicBezTo>
                  <a:cubicBezTo>
                    <a:pt x="1775037" y="464907"/>
                    <a:pt x="1899497" y="267634"/>
                    <a:pt x="1981200" y="209214"/>
                  </a:cubicBezTo>
                  <a:cubicBezTo>
                    <a:pt x="2062903" y="150794"/>
                    <a:pt x="2150957" y="172807"/>
                    <a:pt x="2199640" y="160954"/>
                  </a:cubicBezTo>
                  <a:cubicBezTo>
                    <a:pt x="2248323" y="149101"/>
                    <a:pt x="2258483" y="140634"/>
                    <a:pt x="2273300" y="138094"/>
                  </a:cubicBezTo>
                  <a:cubicBezTo>
                    <a:pt x="2288117" y="135554"/>
                    <a:pt x="2288328" y="140634"/>
                    <a:pt x="2288540" y="145714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88768" y="3601174"/>
              <a:ext cx="2280872" cy="691023"/>
            </a:xfrm>
            <a:custGeom>
              <a:avLst/>
              <a:gdLst>
                <a:gd name="connsiteX0" fmla="*/ 0 w 2227580"/>
                <a:gd name="connsiteY0" fmla="*/ 670560 h 691023"/>
                <a:gd name="connsiteX1" fmla="*/ 269240 w 2227580"/>
                <a:gd name="connsiteY1" fmla="*/ 688340 h 691023"/>
                <a:gd name="connsiteX2" fmla="*/ 482600 w 2227580"/>
                <a:gd name="connsiteY2" fmla="*/ 619760 h 691023"/>
                <a:gd name="connsiteX3" fmla="*/ 530860 w 2227580"/>
                <a:gd name="connsiteY3" fmla="*/ 543560 h 691023"/>
                <a:gd name="connsiteX4" fmla="*/ 645160 w 2227580"/>
                <a:gd name="connsiteY4" fmla="*/ 370840 h 691023"/>
                <a:gd name="connsiteX5" fmla="*/ 861060 w 2227580"/>
                <a:gd name="connsiteY5" fmla="*/ 208280 h 691023"/>
                <a:gd name="connsiteX6" fmla="*/ 1092200 w 2227580"/>
                <a:gd name="connsiteY6" fmla="*/ 426720 h 691023"/>
                <a:gd name="connsiteX7" fmla="*/ 1348740 w 2227580"/>
                <a:gd name="connsiteY7" fmla="*/ 576580 h 691023"/>
                <a:gd name="connsiteX8" fmla="*/ 1678940 w 2227580"/>
                <a:gd name="connsiteY8" fmla="*/ 436880 h 691023"/>
                <a:gd name="connsiteX9" fmla="*/ 1828800 w 2227580"/>
                <a:gd name="connsiteY9" fmla="*/ 381000 h 691023"/>
                <a:gd name="connsiteX10" fmla="*/ 1971040 w 2227580"/>
                <a:gd name="connsiteY10" fmla="*/ 119380 h 691023"/>
                <a:gd name="connsiteX11" fmla="*/ 2227580 w 2227580"/>
                <a:gd name="connsiteY11" fmla="*/ 0 h 69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27580" h="691023">
                  <a:moveTo>
                    <a:pt x="0" y="670560"/>
                  </a:moveTo>
                  <a:cubicBezTo>
                    <a:pt x="94403" y="683683"/>
                    <a:pt x="188807" y="696807"/>
                    <a:pt x="269240" y="688340"/>
                  </a:cubicBezTo>
                  <a:cubicBezTo>
                    <a:pt x="349673" y="679873"/>
                    <a:pt x="438997" y="643890"/>
                    <a:pt x="482600" y="619760"/>
                  </a:cubicBezTo>
                  <a:cubicBezTo>
                    <a:pt x="526203" y="595630"/>
                    <a:pt x="503767" y="585047"/>
                    <a:pt x="530860" y="543560"/>
                  </a:cubicBezTo>
                  <a:cubicBezTo>
                    <a:pt x="557953" y="502073"/>
                    <a:pt x="590127" y="426720"/>
                    <a:pt x="645160" y="370840"/>
                  </a:cubicBezTo>
                  <a:cubicBezTo>
                    <a:pt x="700193" y="314960"/>
                    <a:pt x="786553" y="198967"/>
                    <a:pt x="861060" y="208280"/>
                  </a:cubicBezTo>
                  <a:cubicBezTo>
                    <a:pt x="935567" y="217593"/>
                    <a:pt x="1010920" y="365337"/>
                    <a:pt x="1092200" y="426720"/>
                  </a:cubicBezTo>
                  <a:cubicBezTo>
                    <a:pt x="1173480" y="488103"/>
                    <a:pt x="1250950" y="574887"/>
                    <a:pt x="1348740" y="576580"/>
                  </a:cubicBezTo>
                  <a:cubicBezTo>
                    <a:pt x="1446530" y="578273"/>
                    <a:pt x="1598930" y="469477"/>
                    <a:pt x="1678940" y="436880"/>
                  </a:cubicBezTo>
                  <a:cubicBezTo>
                    <a:pt x="1758950" y="404283"/>
                    <a:pt x="1780117" y="433917"/>
                    <a:pt x="1828800" y="381000"/>
                  </a:cubicBezTo>
                  <a:cubicBezTo>
                    <a:pt x="1877483" y="328083"/>
                    <a:pt x="1904577" y="182880"/>
                    <a:pt x="1971040" y="119380"/>
                  </a:cubicBezTo>
                  <a:cubicBezTo>
                    <a:pt x="2037503" y="55880"/>
                    <a:pt x="2175510" y="18627"/>
                    <a:pt x="2227580" y="0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1468" y="3652994"/>
              <a:ext cx="2275840" cy="724917"/>
            </a:xfrm>
            <a:custGeom>
              <a:avLst/>
              <a:gdLst>
                <a:gd name="connsiteX0" fmla="*/ 0 w 2275840"/>
                <a:gd name="connsiteY0" fmla="*/ 621280 h 724917"/>
                <a:gd name="connsiteX1" fmla="*/ 373380 w 2275840"/>
                <a:gd name="connsiteY1" fmla="*/ 545080 h 724917"/>
                <a:gd name="connsiteX2" fmla="*/ 640080 w 2275840"/>
                <a:gd name="connsiteY2" fmla="*/ 275840 h 724917"/>
                <a:gd name="connsiteX3" fmla="*/ 833120 w 2275840"/>
                <a:gd name="connsiteY3" fmla="*/ 319020 h 724917"/>
                <a:gd name="connsiteX4" fmla="*/ 1010920 w 2275840"/>
                <a:gd name="connsiteY4" fmla="*/ 618740 h 724917"/>
                <a:gd name="connsiteX5" fmla="*/ 1153160 w 2275840"/>
                <a:gd name="connsiteY5" fmla="*/ 700020 h 724917"/>
                <a:gd name="connsiteX6" fmla="*/ 1320800 w 2275840"/>
                <a:gd name="connsiteY6" fmla="*/ 674620 h 724917"/>
                <a:gd name="connsiteX7" fmla="*/ 1475740 w 2275840"/>
                <a:gd name="connsiteY7" fmla="*/ 720340 h 724917"/>
                <a:gd name="connsiteX8" fmla="*/ 1663700 w 2275840"/>
                <a:gd name="connsiteY8" fmla="*/ 542540 h 724917"/>
                <a:gd name="connsiteX9" fmla="*/ 1864360 w 2275840"/>
                <a:gd name="connsiteY9" fmla="*/ 352040 h 724917"/>
                <a:gd name="connsiteX10" fmla="*/ 2042160 w 2275840"/>
                <a:gd name="connsiteY10" fmla="*/ 161540 h 724917"/>
                <a:gd name="connsiteX11" fmla="*/ 2184400 w 2275840"/>
                <a:gd name="connsiteY11" fmla="*/ 11680 h 724917"/>
                <a:gd name="connsiteX12" fmla="*/ 2275840 w 2275840"/>
                <a:gd name="connsiteY12" fmla="*/ 9140 h 72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75840" h="724917">
                  <a:moveTo>
                    <a:pt x="0" y="621280"/>
                  </a:moveTo>
                  <a:cubicBezTo>
                    <a:pt x="133350" y="611966"/>
                    <a:pt x="266700" y="602653"/>
                    <a:pt x="373380" y="545080"/>
                  </a:cubicBezTo>
                  <a:cubicBezTo>
                    <a:pt x="480060" y="487507"/>
                    <a:pt x="563457" y="313517"/>
                    <a:pt x="640080" y="275840"/>
                  </a:cubicBezTo>
                  <a:cubicBezTo>
                    <a:pt x="716703" y="238163"/>
                    <a:pt x="771313" y="261870"/>
                    <a:pt x="833120" y="319020"/>
                  </a:cubicBezTo>
                  <a:cubicBezTo>
                    <a:pt x="894927" y="376170"/>
                    <a:pt x="957580" y="555240"/>
                    <a:pt x="1010920" y="618740"/>
                  </a:cubicBezTo>
                  <a:cubicBezTo>
                    <a:pt x="1064260" y="682240"/>
                    <a:pt x="1101513" y="690707"/>
                    <a:pt x="1153160" y="700020"/>
                  </a:cubicBezTo>
                  <a:cubicBezTo>
                    <a:pt x="1204807" y="709333"/>
                    <a:pt x="1267037" y="671233"/>
                    <a:pt x="1320800" y="674620"/>
                  </a:cubicBezTo>
                  <a:cubicBezTo>
                    <a:pt x="1374563" y="678007"/>
                    <a:pt x="1418590" y="742353"/>
                    <a:pt x="1475740" y="720340"/>
                  </a:cubicBezTo>
                  <a:cubicBezTo>
                    <a:pt x="1532890" y="698327"/>
                    <a:pt x="1663700" y="542540"/>
                    <a:pt x="1663700" y="542540"/>
                  </a:cubicBezTo>
                  <a:cubicBezTo>
                    <a:pt x="1728470" y="481157"/>
                    <a:pt x="1801283" y="415540"/>
                    <a:pt x="1864360" y="352040"/>
                  </a:cubicBezTo>
                  <a:cubicBezTo>
                    <a:pt x="1927437" y="288540"/>
                    <a:pt x="2042160" y="161540"/>
                    <a:pt x="2042160" y="161540"/>
                  </a:cubicBezTo>
                  <a:cubicBezTo>
                    <a:pt x="2095500" y="104813"/>
                    <a:pt x="2145453" y="37080"/>
                    <a:pt x="2184400" y="11680"/>
                  </a:cubicBezTo>
                  <a:cubicBezTo>
                    <a:pt x="2223347" y="-13720"/>
                    <a:pt x="2260600" y="10410"/>
                    <a:pt x="2275840" y="9140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101468" y="3552515"/>
              <a:ext cx="2275840" cy="726839"/>
            </a:xfrm>
            <a:custGeom>
              <a:avLst/>
              <a:gdLst>
                <a:gd name="connsiteX0" fmla="*/ 0 w 2275840"/>
                <a:gd name="connsiteY0" fmla="*/ 726839 h 726839"/>
                <a:gd name="connsiteX1" fmla="*/ 317500 w 2275840"/>
                <a:gd name="connsiteY1" fmla="*/ 564279 h 726839"/>
                <a:gd name="connsiteX2" fmla="*/ 525780 w 2275840"/>
                <a:gd name="connsiteY2" fmla="*/ 353459 h 726839"/>
                <a:gd name="connsiteX3" fmla="*/ 784860 w 2275840"/>
                <a:gd name="connsiteY3" fmla="*/ 221379 h 726839"/>
                <a:gd name="connsiteX4" fmla="*/ 980440 w 2275840"/>
                <a:gd name="connsiteY4" fmla="*/ 320439 h 726839"/>
                <a:gd name="connsiteX5" fmla="*/ 1252220 w 2275840"/>
                <a:gd name="connsiteY5" fmla="*/ 665879 h 726839"/>
                <a:gd name="connsiteX6" fmla="*/ 1503680 w 2275840"/>
                <a:gd name="connsiteY6" fmla="*/ 490619 h 726839"/>
                <a:gd name="connsiteX7" fmla="*/ 1732280 w 2275840"/>
                <a:gd name="connsiteY7" fmla="*/ 429659 h 726839"/>
                <a:gd name="connsiteX8" fmla="*/ 1836420 w 2275840"/>
                <a:gd name="connsiteY8" fmla="*/ 277259 h 726839"/>
                <a:gd name="connsiteX9" fmla="*/ 1978660 w 2275840"/>
                <a:gd name="connsiteY9" fmla="*/ 91839 h 726839"/>
                <a:gd name="connsiteX10" fmla="*/ 2131060 w 2275840"/>
                <a:gd name="connsiteY10" fmla="*/ 38499 h 726839"/>
                <a:gd name="connsiteX11" fmla="*/ 2209800 w 2275840"/>
                <a:gd name="connsiteY11" fmla="*/ 2939 h 726839"/>
                <a:gd name="connsiteX12" fmla="*/ 2260600 w 2275840"/>
                <a:gd name="connsiteY12" fmla="*/ 2939 h 726839"/>
                <a:gd name="connsiteX13" fmla="*/ 2275840 w 2275840"/>
                <a:gd name="connsiteY13" fmla="*/ 10559 h 72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75840" h="726839">
                  <a:moveTo>
                    <a:pt x="0" y="726839"/>
                  </a:moveTo>
                  <a:cubicBezTo>
                    <a:pt x="114935" y="676674"/>
                    <a:pt x="229870" y="626509"/>
                    <a:pt x="317500" y="564279"/>
                  </a:cubicBezTo>
                  <a:cubicBezTo>
                    <a:pt x="405130" y="502049"/>
                    <a:pt x="447887" y="410609"/>
                    <a:pt x="525780" y="353459"/>
                  </a:cubicBezTo>
                  <a:cubicBezTo>
                    <a:pt x="603673" y="296309"/>
                    <a:pt x="709083" y="226882"/>
                    <a:pt x="784860" y="221379"/>
                  </a:cubicBezTo>
                  <a:cubicBezTo>
                    <a:pt x="860637" y="215876"/>
                    <a:pt x="902547" y="246356"/>
                    <a:pt x="980440" y="320439"/>
                  </a:cubicBezTo>
                  <a:cubicBezTo>
                    <a:pt x="1058333" y="394522"/>
                    <a:pt x="1165014" y="637516"/>
                    <a:pt x="1252220" y="665879"/>
                  </a:cubicBezTo>
                  <a:cubicBezTo>
                    <a:pt x="1339426" y="694242"/>
                    <a:pt x="1423670" y="529989"/>
                    <a:pt x="1503680" y="490619"/>
                  </a:cubicBezTo>
                  <a:cubicBezTo>
                    <a:pt x="1583690" y="451249"/>
                    <a:pt x="1676823" y="465219"/>
                    <a:pt x="1732280" y="429659"/>
                  </a:cubicBezTo>
                  <a:cubicBezTo>
                    <a:pt x="1787737" y="394099"/>
                    <a:pt x="1795357" y="333562"/>
                    <a:pt x="1836420" y="277259"/>
                  </a:cubicBezTo>
                  <a:cubicBezTo>
                    <a:pt x="1877483" y="220956"/>
                    <a:pt x="1929553" y="131632"/>
                    <a:pt x="1978660" y="91839"/>
                  </a:cubicBezTo>
                  <a:cubicBezTo>
                    <a:pt x="2027767" y="52046"/>
                    <a:pt x="2092537" y="53316"/>
                    <a:pt x="2131060" y="38499"/>
                  </a:cubicBezTo>
                  <a:cubicBezTo>
                    <a:pt x="2169583" y="23682"/>
                    <a:pt x="2188210" y="8866"/>
                    <a:pt x="2209800" y="2939"/>
                  </a:cubicBezTo>
                  <a:cubicBezTo>
                    <a:pt x="2231390" y="-2988"/>
                    <a:pt x="2249593" y="1669"/>
                    <a:pt x="2260600" y="2939"/>
                  </a:cubicBezTo>
                  <a:cubicBezTo>
                    <a:pt x="2271607" y="4209"/>
                    <a:pt x="2273723" y="7384"/>
                    <a:pt x="2275840" y="10559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109088" y="3545648"/>
              <a:ext cx="2260600" cy="726086"/>
            </a:xfrm>
            <a:custGeom>
              <a:avLst/>
              <a:gdLst>
                <a:gd name="connsiteX0" fmla="*/ 2260600 w 2260600"/>
                <a:gd name="connsiteY0" fmla="*/ 2186 h 726086"/>
                <a:gd name="connsiteX1" fmla="*/ 2001520 w 2260600"/>
                <a:gd name="connsiteY1" fmla="*/ 52986 h 726086"/>
                <a:gd name="connsiteX2" fmla="*/ 1724660 w 2260600"/>
                <a:gd name="connsiteY2" fmla="*/ 357786 h 726086"/>
                <a:gd name="connsiteX3" fmla="*/ 1430020 w 2260600"/>
                <a:gd name="connsiteY3" fmla="*/ 395886 h 726086"/>
                <a:gd name="connsiteX4" fmla="*/ 1247140 w 2260600"/>
                <a:gd name="connsiteY4" fmla="*/ 312066 h 726086"/>
                <a:gd name="connsiteX5" fmla="*/ 1021080 w 2260600"/>
                <a:gd name="connsiteY5" fmla="*/ 187606 h 726086"/>
                <a:gd name="connsiteX6" fmla="*/ 876300 w 2260600"/>
                <a:gd name="connsiteY6" fmla="*/ 141886 h 726086"/>
                <a:gd name="connsiteX7" fmla="*/ 723900 w 2260600"/>
                <a:gd name="connsiteY7" fmla="*/ 251106 h 726086"/>
                <a:gd name="connsiteX8" fmla="*/ 457200 w 2260600"/>
                <a:gd name="connsiteY8" fmla="*/ 345086 h 726086"/>
                <a:gd name="connsiteX9" fmla="*/ 375920 w 2260600"/>
                <a:gd name="connsiteY9" fmla="*/ 451766 h 726086"/>
                <a:gd name="connsiteX10" fmla="*/ 279400 w 2260600"/>
                <a:gd name="connsiteY10" fmla="*/ 647346 h 726086"/>
                <a:gd name="connsiteX11" fmla="*/ 0 w 2260600"/>
                <a:gd name="connsiteY11" fmla="*/ 726086 h 72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600" h="726086">
                  <a:moveTo>
                    <a:pt x="2260600" y="2186"/>
                  </a:moveTo>
                  <a:cubicBezTo>
                    <a:pt x="2175721" y="-2048"/>
                    <a:pt x="2090843" y="-6281"/>
                    <a:pt x="2001520" y="52986"/>
                  </a:cubicBezTo>
                  <a:cubicBezTo>
                    <a:pt x="1912197" y="112253"/>
                    <a:pt x="1819910" y="300636"/>
                    <a:pt x="1724660" y="357786"/>
                  </a:cubicBezTo>
                  <a:cubicBezTo>
                    <a:pt x="1629410" y="414936"/>
                    <a:pt x="1509607" y="403506"/>
                    <a:pt x="1430020" y="395886"/>
                  </a:cubicBezTo>
                  <a:cubicBezTo>
                    <a:pt x="1350433" y="388266"/>
                    <a:pt x="1315297" y="346779"/>
                    <a:pt x="1247140" y="312066"/>
                  </a:cubicBezTo>
                  <a:cubicBezTo>
                    <a:pt x="1178983" y="277353"/>
                    <a:pt x="1082887" y="215969"/>
                    <a:pt x="1021080" y="187606"/>
                  </a:cubicBezTo>
                  <a:cubicBezTo>
                    <a:pt x="959273" y="159243"/>
                    <a:pt x="925830" y="131303"/>
                    <a:pt x="876300" y="141886"/>
                  </a:cubicBezTo>
                  <a:cubicBezTo>
                    <a:pt x="826770" y="152469"/>
                    <a:pt x="793750" y="217239"/>
                    <a:pt x="723900" y="251106"/>
                  </a:cubicBezTo>
                  <a:cubicBezTo>
                    <a:pt x="654050" y="284973"/>
                    <a:pt x="515197" y="311643"/>
                    <a:pt x="457200" y="345086"/>
                  </a:cubicBezTo>
                  <a:cubicBezTo>
                    <a:pt x="399203" y="378529"/>
                    <a:pt x="405553" y="401389"/>
                    <a:pt x="375920" y="451766"/>
                  </a:cubicBezTo>
                  <a:cubicBezTo>
                    <a:pt x="346287" y="502143"/>
                    <a:pt x="342053" y="601626"/>
                    <a:pt x="279400" y="647346"/>
                  </a:cubicBezTo>
                  <a:cubicBezTo>
                    <a:pt x="216747" y="693066"/>
                    <a:pt x="108373" y="709576"/>
                    <a:pt x="0" y="726086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</p:grpSp>
      <p:cxnSp>
        <p:nvCxnSpPr>
          <p:cNvPr id="32" name="Straight Arrow Connector 31"/>
          <p:cNvCxnSpPr/>
          <p:nvPr/>
        </p:nvCxnSpPr>
        <p:spPr bwMode="auto">
          <a:xfrm flipV="1">
            <a:off x="6085215" y="2602431"/>
            <a:ext cx="0" cy="122731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Freeform 32"/>
          <p:cNvSpPr/>
          <p:nvPr/>
        </p:nvSpPr>
        <p:spPr>
          <a:xfrm>
            <a:off x="6092190" y="2567072"/>
            <a:ext cx="2125980" cy="1044658"/>
          </a:xfrm>
          <a:custGeom>
            <a:avLst/>
            <a:gdLst>
              <a:gd name="connsiteX0" fmla="*/ 0 w 2125980"/>
              <a:gd name="connsiteY0" fmla="*/ 987818 h 1044658"/>
              <a:gd name="connsiteX1" fmla="*/ 93345 w 2125980"/>
              <a:gd name="connsiteY1" fmla="*/ 709688 h 1044658"/>
              <a:gd name="connsiteX2" fmla="*/ 133350 w 2125980"/>
              <a:gd name="connsiteY2" fmla="*/ 528713 h 1044658"/>
              <a:gd name="connsiteX3" fmla="*/ 194310 w 2125980"/>
              <a:gd name="connsiteY3" fmla="*/ 317258 h 1044658"/>
              <a:gd name="connsiteX4" fmla="*/ 264795 w 2125980"/>
              <a:gd name="connsiteY4" fmla="*/ 168668 h 1044658"/>
              <a:gd name="connsiteX5" fmla="*/ 381000 w 2125980"/>
              <a:gd name="connsiteY5" fmla="*/ 50558 h 1044658"/>
              <a:gd name="connsiteX6" fmla="*/ 445770 w 2125980"/>
              <a:gd name="connsiteY6" fmla="*/ 1028 h 1044658"/>
              <a:gd name="connsiteX7" fmla="*/ 600075 w 2125980"/>
              <a:gd name="connsiteY7" fmla="*/ 20078 h 1044658"/>
              <a:gd name="connsiteX8" fmla="*/ 712470 w 2125980"/>
              <a:gd name="connsiteY8" fmla="*/ 56273 h 1044658"/>
              <a:gd name="connsiteX9" fmla="*/ 775335 w 2125980"/>
              <a:gd name="connsiteY9" fmla="*/ 132473 h 1044658"/>
              <a:gd name="connsiteX10" fmla="*/ 878205 w 2125980"/>
              <a:gd name="connsiteY10" fmla="*/ 124853 h 1044658"/>
              <a:gd name="connsiteX11" fmla="*/ 1082040 w 2125980"/>
              <a:gd name="connsiteY11" fmla="*/ 52463 h 1044658"/>
              <a:gd name="connsiteX12" fmla="*/ 1358265 w 2125980"/>
              <a:gd name="connsiteY12" fmla="*/ 279158 h 1044658"/>
              <a:gd name="connsiteX13" fmla="*/ 1693545 w 2125980"/>
              <a:gd name="connsiteY13" fmla="*/ 890663 h 1044658"/>
              <a:gd name="connsiteX14" fmla="*/ 1874520 w 2125980"/>
              <a:gd name="connsiteY14" fmla="*/ 1039253 h 1044658"/>
              <a:gd name="connsiteX15" fmla="*/ 2053590 w 2125980"/>
              <a:gd name="connsiteY15" fmla="*/ 1014488 h 1044658"/>
              <a:gd name="connsiteX16" fmla="*/ 2125980 w 2125980"/>
              <a:gd name="connsiteY16" fmla="*/ 1037348 h 1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5980" h="1044658">
                <a:moveTo>
                  <a:pt x="0" y="987818"/>
                </a:moveTo>
                <a:cubicBezTo>
                  <a:pt x="35560" y="887011"/>
                  <a:pt x="71120" y="786205"/>
                  <a:pt x="93345" y="709688"/>
                </a:cubicBezTo>
                <a:cubicBezTo>
                  <a:pt x="115570" y="633170"/>
                  <a:pt x="116523" y="594118"/>
                  <a:pt x="133350" y="528713"/>
                </a:cubicBezTo>
                <a:cubicBezTo>
                  <a:pt x="150178" y="463308"/>
                  <a:pt x="172403" y="377265"/>
                  <a:pt x="194310" y="317258"/>
                </a:cubicBezTo>
                <a:cubicBezTo>
                  <a:pt x="216218" y="257250"/>
                  <a:pt x="233680" y="213118"/>
                  <a:pt x="264795" y="168668"/>
                </a:cubicBezTo>
                <a:cubicBezTo>
                  <a:pt x="295910" y="124218"/>
                  <a:pt x="350838" y="78498"/>
                  <a:pt x="381000" y="50558"/>
                </a:cubicBezTo>
                <a:cubicBezTo>
                  <a:pt x="411163" y="22618"/>
                  <a:pt x="409258" y="6108"/>
                  <a:pt x="445770" y="1028"/>
                </a:cubicBezTo>
                <a:cubicBezTo>
                  <a:pt x="482283" y="-4052"/>
                  <a:pt x="555625" y="10870"/>
                  <a:pt x="600075" y="20078"/>
                </a:cubicBezTo>
                <a:cubicBezTo>
                  <a:pt x="644525" y="29285"/>
                  <a:pt x="683260" y="37540"/>
                  <a:pt x="712470" y="56273"/>
                </a:cubicBezTo>
                <a:cubicBezTo>
                  <a:pt x="741680" y="75006"/>
                  <a:pt x="747713" y="121043"/>
                  <a:pt x="775335" y="132473"/>
                </a:cubicBezTo>
                <a:cubicBezTo>
                  <a:pt x="802957" y="143903"/>
                  <a:pt x="827088" y="138188"/>
                  <a:pt x="878205" y="124853"/>
                </a:cubicBezTo>
                <a:cubicBezTo>
                  <a:pt x="929322" y="111518"/>
                  <a:pt x="1002030" y="26746"/>
                  <a:pt x="1082040" y="52463"/>
                </a:cubicBezTo>
                <a:cubicBezTo>
                  <a:pt x="1162050" y="78180"/>
                  <a:pt x="1256348" y="139458"/>
                  <a:pt x="1358265" y="279158"/>
                </a:cubicBezTo>
                <a:cubicBezTo>
                  <a:pt x="1460183" y="418858"/>
                  <a:pt x="1607503" y="763981"/>
                  <a:pt x="1693545" y="890663"/>
                </a:cubicBezTo>
                <a:cubicBezTo>
                  <a:pt x="1779587" y="1017345"/>
                  <a:pt x="1814512" y="1018615"/>
                  <a:pt x="1874520" y="1039253"/>
                </a:cubicBezTo>
                <a:cubicBezTo>
                  <a:pt x="1934528" y="1059891"/>
                  <a:pt x="2011680" y="1014805"/>
                  <a:pt x="2053590" y="1014488"/>
                </a:cubicBezTo>
                <a:cubicBezTo>
                  <a:pt x="2095500" y="1014171"/>
                  <a:pt x="2125980" y="1037348"/>
                  <a:pt x="2125980" y="1037348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Freeform 33"/>
          <p:cNvSpPr/>
          <p:nvPr/>
        </p:nvSpPr>
        <p:spPr>
          <a:xfrm>
            <a:off x="6096000" y="2817056"/>
            <a:ext cx="2120265" cy="737834"/>
          </a:xfrm>
          <a:custGeom>
            <a:avLst/>
            <a:gdLst>
              <a:gd name="connsiteX0" fmla="*/ 0 w 2120265"/>
              <a:gd name="connsiteY0" fmla="*/ 737834 h 737834"/>
              <a:gd name="connsiteX1" fmla="*/ 123825 w 2120265"/>
              <a:gd name="connsiteY1" fmla="*/ 572099 h 737834"/>
              <a:gd name="connsiteX2" fmla="*/ 316230 w 2120265"/>
              <a:gd name="connsiteY2" fmla="*/ 177764 h 737834"/>
              <a:gd name="connsiteX3" fmla="*/ 581025 w 2120265"/>
              <a:gd name="connsiteY3" fmla="*/ 99659 h 737834"/>
              <a:gd name="connsiteX4" fmla="*/ 929640 w 2120265"/>
              <a:gd name="connsiteY4" fmla="*/ 111089 h 737834"/>
              <a:gd name="connsiteX5" fmla="*/ 1192530 w 2120265"/>
              <a:gd name="connsiteY5" fmla="*/ 13934 h 737834"/>
              <a:gd name="connsiteX6" fmla="*/ 1363980 w 2120265"/>
              <a:gd name="connsiteY6" fmla="*/ 32984 h 737834"/>
              <a:gd name="connsiteX7" fmla="*/ 1567815 w 2120265"/>
              <a:gd name="connsiteY7" fmla="*/ 311114 h 737834"/>
              <a:gd name="connsiteX8" fmla="*/ 1714500 w 2120265"/>
              <a:gd name="connsiteY8" fmla="*/ 556859 h 737834"/>
              <a:gd name="connsiteX9" fmla="*/ 1914525 w 2120265"/>
              <a:gd name="connsiteY9" fmla="*/ 623534 h 737834"/>
              <a:gd name="connsiteX10" fmla="*/ 2030730 w 2120265"/>
              <a:gd name="connsiteY10" fmla="*/ 648299 h 737834"/>
              <a:gd name="connsiteX11" fmla="*/ 2120265 w 2120265"/>
              <a:gd name="connsiteY11" fmla="*/ 625439 h 73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20265" h="737834">
                <a:moveTo>
                  <a:pt x="0" y="737834"/>
                </a:moveTo>
                <a:cubicBezTo>
                  <a:pt x="35560" y="701639"/>
                  <a:pt x="71120" y="665444"/>
                  <a:pt x="123825" y="572099"/>
                </a:cubicBezTo>
                <a:cubicBezTo>
                  <a:pt x="176530" y="478754"/>
                  <a:pt x="240030" y="256504"/>
                  <a:pt x="316230" y="177764"/>
                </a:cubicBezTo>
                <a:cubicBezTo>
                  <a:pt x="392430" y="99024"/>
                  <a:pt x="478790" y="110771"/>
                  <a:pt x="581025" y="99659"/>
                </a:cubicBezTo>
                <a:cubicBezTo>
                  <a:pt x="683260" y="88547"/>
                  <a:pt x="827723" y="125376"/>
                  <a:pt x="929640" y="111089"/>
                </a:cubicBezTo>
                <a:cubicBezTo>
                  <a:pt x="1031557" y="96802"/>
                  <a:pt x="1120140" y="26952"/>
                  <a:pt x="1192530" y="13934"/>
                </a:cubicBezTo>
                <a:cubicBezTo>
                  <a:pt x="1264920" y="916"/>
                  <a:pt x="1301433" y="-16546"/>
                  <a:pt x="1363980" y="32984"/>
                </a:cubicBezTo>
                <a:cubicBezTo>
                  <a:pt x="1426527" y="82514"/>
                  <a:pt x="1509395" y="223802"/>
                  <a:pt x="1567815" y="311114"/>
                </a:cubicBezTo>
                <a:cubicBezTo>
                  <a:pt x="1626235" y="398426"/>
                  <a:pt x="1656715" y="504789"/>
                  <a:pt x="1714500" y="556859"/>
                </a:cubicBezTo>
                <a:cubicBezTo>
                  <a:pt x="1772285" y="608929"/>
                  <a:pt x="1861820" y="608294"/>
                  <a:pt x="1914525" y="623534"/>
                </a:cubicBezTo>
                <a:cubicBezTo>
                  <a:pt x="1967230" y="638774"/>
                  <a:pt x="1996440" y="647981"/>
                  <a:pt x="2030730" y="648299"/>
                </a:cubicBezTo>
                <a:cubicBezTo>
                  <a:pt x="2065020" y="648616"/>
                  <a:pt x="2092642" y="637027"/>
                  <a:pt x="2120265" y="625439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Freeform 34"/>
          <p:cNvSpPr/>
          <p:nvPr/>
        </p:nvSpPr>
        <p:spPr>
          <a:xfrm>
            <a:off x="6094095" y="2828494"/>
            <a:ext cx="2131695" cy="807738"/>
          </a:xfrm>
          <a:custGeom>
            <a:avLst/>
            <a:gdLst>
              <a:gd name="connsiteX0" fmla="*/ 0 w 2131695"/>
              <a:gd name="connsiteY0" fmla="*/ 730206 h 807738"/>
              <a:gd name="connsiteX1" fmla="*/ 89535 w 2131695"/>
              <a:gd name="connsiteY1" fmla="*/ 800691 h 807738"/>
              <a:gd name="connsiteX2" fmla="*/ 186690 w 2131695"/>
              <a:gd name="connsiteY2" fmla="*/ 787356 h 807738"/>
              <a:gd name="connsiteX3" fmla="*/ 251460 w 2131695"/>
              <a:gd name="connsiteY3" fmla="*/ 642576 h 807738"/>
              <a:gd name="connsiteX4" fmla="*/ 325755 w 2131695"/>
              <a:gd name="connsiteY4" fmla="*/ 459696 h 807738"/>
              <a:gd name="connsiteX5" fmla="*/ 472440 w 2131695"/>
              <a:gd name="connsiteY5" fmla="*/ 244431 h 807738"/>
              <a:gd name="connsiteX6" fmla="*/ 798195 w 2131695"/>
              <a:gd name="connsiteY6" fmla="*/ 23451 h 807738"/>
              <a:gd name="connsiteX7" fmla="*/ 1015365 w 2131695"/>
              <a:gd name="connsiteY7" fmla="*/ 40596 h 807738"/>
              <a:gd name="connsiteX8" fmla="*/ 1306830 w 2131695"/>
              <a:gd name="connsiteY8" fmla="*/ 326346 h 807738"/>
              <a:gd name="connsiteX9" fmla="*/ 1405890 w 2131695"/>
              <a:gd name="connsiteY9" fmla="*/ 604476 h 807738"/>
              <a:gd name="connsiteX10" fmla="*/ 1529715 w 2131695"/>
              <a:gd name="connsiteY10" fmla="*/ 785451 h 807738"/>
              <a:gd name="connsiteX11" fmla="*/ 1899285 w 2131695"/>
              <a:gd name="connsiteY11" fmla="*/ 692106 h 807738"/>
              <a:gd name="connsiteX12" fmla="*/ 2131695 w 2131695"/>
              <a:gd name="connsiteY12" fmla="*/ 707346 h 80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1695" h="807738">
                <a:moveTo>
                  <a:pt x="0" y="730206"/>
                </a:moveTo>
                <a:cubicBezTo>
                  <a:pt x="29210" y="760686"/>
                  <a:pt x="58420" y="791166"/>
                  <a:pt x="89535" y="800691"/>
                </a:cubicBezTo>
                <a:cubicBezTo>
                  <a:pt x="120650" y="810216"/>
                  <a:pt x="159703" y="813708"/>
                  <a:pt x="186690" y="787356"/>
                </a:cubicBezTo>
                <a:cubicBezTo>
                  <a:pt x="213677" y="761004"/>
                  <a:pt x="228283" y="697186"/>
                  <a:pt x="251460" y="642576"/>
                </a:cubicBezTo>
                <a:cubicBezTo>
                  <a:pt x="274637" y="587966"/>
                  <a:pt x="288925" y="526054"/>
                  <a:pt x="325755" y="459696"/>
                </a:cubicBezTo>
                <a:cubicBezTo>
                  <a:pt x="362585" y="393338"/>
                  <a:pt x="393700" y="317138"/>
                  <a:pt x="472440" y="244431"/>
                </a:cubicBezTo>
                <a:cubicBezTo>
                  <a:pt x="551180" y="171724"/>
                  <a:pt x="707708" y="57423"/>
                  <a:pt x="798195" y="23451"/>
                </a:cubicBezTo>
                <a:cubicBezTo>
                  <a:pt x="888682" y="-10521"/>
                  <a:pt x="930592" y="-9887"/>
                  <a:pt x="1015365" y="40596"/>
                </a:cubicBezTo>
                <a:cubicBezTo>
                  <a:pt x="1100138" y="91079"/>
                  <a:pt x="1241742" y="232366"/>
                  <a:pt x="1306830" y="326346"/>
                </a:cubicBezTo>
                <a:cubicBezTo>
                  <a:pt x="1371918" y="420326"/>
                  <a:pt x="1368743" y="527959"/>
                  <a:pt x="1405890" y="604476"/>
                </a:cubicBezTo>
                <a:cubicBezTo>
                  <a:pt x="1443037" y="680993"/>
                  <a:pt x="1447483" y="770846"/>
                  <a:pt x="1529715" y="785451"/>
                </a:cubicBezTo>
                <a:cubicBezTo>
                  <a:pt x="1611948" y="800056"/>
                  <a:pt x="1798955" y="705123"/>
                  <a:pt x="1899285" y="692106"/>
                </a:cubicBezTo>
                <a:cubicBezTo>
                  <a:pt x="1999615" y="679089"/>
                  <a:pt x="2065655" y="693217"/>
                  <a:pt x="2131695" y="7073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Freeform 35"/>
          <p:cNvSpPr/>
          <p:nvPr/>
        </p:nvSpPr>
        <p:spPr>
          <a:xfrm>
            <a:off x="6103620" y="3059041"/>
            <a:ext cx="2106930" cy="614596"/>
          </a:xfrm>
          <a:custGeom>
            <a:avLst/>
            <a:gdLst>
              <a:gd name="connsiteX0" fmla="*/ 0 w 2106930"/>
              <a:gd name="connsiteY0" fmla="*/ 499659 h 614596"/>
              <a:gd name="connsiteX1" fmla="*/ 217170 w 2106930"/>
              <a:gd name="connsiteY1" fmla="*/ 297729 h 614596"/>
              <a:gd name="connsiteX2" fmla="*/ 304800 w 2106930"/>
              <a:gd name="connsiteY2" fmla="*/ 204384 h 614596"/>
              <a:gd name="connsiteX3" fmla="*/ 447675 w 2106930"/>
              <a:gd name="connsiteY3" fmla="*/ 135804 h 614596"/>
              <a:gd name="connsiteX4" fmla="*/ 588645 w 2106930"/>
              <a:gd name="connsiteY4" fmla="*/ 31029 h 614596"/>
              <a:gd name="connsiteX5" fmla="*/ 781050 w 2106930"/>
              <a:gd name="connsiteY5" fmla="*/ 2454 h 614596"/>
              <a:gd name="connsiteX6" fmla="*/ 1003935 w 2106930"/>
              <a:gd name="connsiteY6" fmla="*/ 82464 h 614596"/>
              <a:gd name="connsiteX7" fmla="*/ 1322070 w 2106930"/>
              <a:gd name="connsiteY7" fmla="*/ 152949 h 614596"/>
              <a:gd name="connsiteX8" fmla="*/ 1621155 w 2106930"/>
              <a:gd name="connsiteY8" fmla="*/ 440604 h 614596"/>
              <a:gd name="connsiteX9" fmla="*/ 1735455 w 2106930"/>
              <a:gd name="connsiteY9" fmla="*/ 602529 h 614596"/>
              <a:gd name="connsiteX10" fmla="*/ 1838325 w 2106930"/>
              <a:gd name="connsiteY10" fmla="*/ 598719 h 614596"/>
              <a:gd name="connsiteX11" fmla="*/ 1981200 w 2106930"/>
              <a:gd name="connsiteY11" fmla="*/ 566334 h 614596"/>
              <a:gd name="connsiteX12" fmla="*/ 2106930 w 2106930"/>
              <a:gd name="connsiteY12" fmla="*/ 554904 h 614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06930" h="614596">
                <a:moveTo>
                  <a:pt x="0" y="499659"/>
                </a:moveTo>
                <a:cubicBezTo>
                  <a:pt x="83185" y="423300"/>
                  <a:pt x="166370" y="346941"/>
                  <a:pt x="217170" y="297729"/>
                </a:cubicBezTo>
                <a:cubicBezTo>
                  <a:pt x="267970" y="248516"/>
                  <a:pt x="266383" y="231371"/>
                  <a:pt x="304800" y="204384"/>
                </a:cubicBezTo>
                <a:cubicBezTo>
                  <a:pt x="343218" y="177396"/>
                  <a:pt x="400368" y="164696"/>
                  <a:pt x="447675" y="135804"/>
                </a:cubicBezTo>
                <a:cubicBezTo>
                  <a:pt x="494982" y="106912"/>
                  <a:pt x="533083" y="53254"/>
                  <a:pt x="588645" y="31029"/>
                </a:cubicBezTo>
                <a:cubicBezTo>
                  <a:pt x="644207" y="8804"/>
                  <a:pt x="711835" y="-6118"/>
                  <a:pt x="781050" y="2454"/>
                </a:cubicBezTo>
                <a:cubicBezTo>
                  <a:pt x="850265" y="11026"/>
                  <a:pt x="913765" y="57381"/>
                  <a:pt x="1003935" y="82464"/>
                </a:cubicBezTo>
                <a:cubicBezTo>
                  <a:pt x="1094105" y="107546"/>
                  <a:pt x="1219200" y="93259"/>
                  <a:pt x="1322070" y="152949"/>
                </a:cubicBezTo>
                <a:cubicBezTo>
                  <a:pt x="1424940" y="212639"/>
                  <a:pt x="1552258" y="365674"/>
                  <a:pt x="1621155" y="440604"/>
                </a:cubicBezTo>
                <a:cubicBezTo>
                  <a:pt x="1690053" y="515534"/>
                  <a:pt x="1699260" y="576177"/>
                  <a:pt x="1735455" y="602529"/>
                </a:cubicBezTo>
                <a:cubicBezTo>
                  <a:pt x="1771650" y="628881"/>
                  <a:pt x="1797368" y="604752"/>
                  <a:pt x="1838325" y="598719"/>
                </a:cubicBezTo>
                <a:cubicBezTo>
                  <a:pt x="1879283" y="592687"/>
                  <a:pt x="1936433" y="573636"/>
                  <a:pt x="1981200" y="566334"/>
                </a:cubicBezTo>
                <a:cubicBezTo>
                  <a:pt x="2025967" y="559032"/>
                  <a:pt x="2066448" y="556968"/>
                  <a:pt x="2106930" y="554904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Freeform 36"/>
          <p:cNvSpPr/>
          <p:nvPr/>
        </p:nvSpPr>
        <p:spPr>
          <a:xfrm>
            <a:off x="6094095" y="2958187"/>
            <a:ext cx="2130649" cy="789180"/>
          </a:xfrm>
          <a:custGeom>
            <a:avLst/>
            <a:gdLst>
              <a:gd name="connsiteX0" fmla="*/ 0 w 2130649"/>
              <a:gd name="connsiteY0" fmla="*/ 598608 h 789180"/>
              <a:gd name="connsiteX1" fmla="*/ 228600 w 2130649"/>
              <a:gd name="connsiteY1" fmla="*/ 421443 h 789180"/>
              <a:gd name="connsiteX2" fmla="*/ 363855 w 2130649"/>
              <a:gd name="connsiteY2" fmla="*/ 158553 h 789180"/>
              <a:gd name="connsiteX3" fmla="*/ 626745 w 2130649"/>
              <a:gd name="connsiteY3" fmla="*/ 25203 h 789180"/>
              <a:gd name="connsiteX4" fmla="*/ 977265 w 2130649"/>
              <a:gd name="connsiteY4" fmla="*/ 27108 h 789180"/>
              <a:gd name="connsiteX5" fmla="*/ 1192530 w 2130649"/>
              <a:gd name="connsiteY5" fmla="*/ 303333 h 789180"/>
              <a:gd name="connsiteX6" fmla="*/ 1312545 w 2130649"/>
              <a:gd name="connsiteY6" fmla="*/ 484308 h 789180"/>
              <a:gd name="connsiteX7" fmla="*/ 1457325 w 2130649"/>
              <a:gd name="connsiteY7" fmla="*/ 718623 h 789180"/>
              <a:gd name="connsiteX8" fmla="*/ 1571625 w 2130649"/>
              <a:gd name="connsiteY8" fmla="*/ 789108 h 789180"/>
              <a:gd name="connsiteX9" fmla="*/ 1682115 w 2130649"/>
              <a:gd name="connsiteY9" fmla="*/ 731958 h 789180"/>
              <a:gd name="connsiteX10" fmla="*/ 1783080 w 2130649"/>
              <a:gd name="connsiteY10" fmla="*/ 728148 h 789180"/>
              <a:gd name="connsiteX11" fmla="*/ 2080260 w 2130649"/>
              <a:gd name="connsiteY11" fmla="*/ 669093 h 789180"/>
              <a:gd name="connsiteX12" fmla="*/ 2127885 w 2130649"/>
              <a:gd name="connsiteY12" fmla="*/ 674808 h 78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0649" h="789180">
                <a:moveTo>
                  <a:pt x="0" y="598608"/>
                </a:moveTo>
                <a:cubicBezTo>
                  <a:pt x="83979" y="546696"/>
                  <a:pt x="167958" y="494785"/>
                  <a:pt x="228600" y="421443"/>
                </a:cubicBezTo>
                <a:cubicBezTo>
                  <a:pt x="289242" y="348101"/>
                  <a:pt x="297497" y="224593"/>
                  <a:pt x="363855" y="158553"/>
                </a:cubicBezTo>
                <a:cubicBezTo>
                  <a:pt x="430213" y="92513"/>
                  <a:pt x="524510" y="47110"/>
                  <a:pt x="626745" y="25203"/>
                </a:cubicBezTo>
                <a:cubicBezTo>
                  <a:pt x="728980" y="3296"/>
                  <a:pt x="882968" y="-19247"/>
                  <a:pt x="977265" y="27108"/>
                </a:cubicBezTo>
                <a:cubicBezTo>
                  <a:pt x="1071562" y="73463"/>
                  <a:pt x="1136650" y="227133"/>
                  <a:pt x="1192530" y="303333"/>
                </a:cubicBezTo>
                <a:cubicBezTo>
                  <a:pt x="1248410" y="379533"/>
                  <a:pt x="1268413" y="415093"/>
                  <a:pt x="1312545" y="484308"/>
                </a:cubicBezTo>
                <a:cubicBezTo>
                  <a:pt x="1356677" y="553523"/>
                  <a:pt x="1414145" y="667823"/>
                  <a:pt x="1457325" y="718623"/>
                </a:cubicBezTo>
                <a:cubicBezTo>
                  <a:pt x="1500505" y="769423"/>
                  <a:pt x="1534160" y="786885"/>
                  <a:pt x="1571625" y="789108"/>
                </a:cubicBezTo>
                <a:cubicBezTo>
                  <a:pt x="1609090" y="791331"/>
                  <a:pt x="1646873" y="742118"/>
                  <a:pt x="1682115" y="731958"/>
                </a:cubicBezTo>
                <a:cubicBezTo>
                  <a:pt x="1717357" y="721798"/>
                  <a:pt x="1716723" y="738625"/>
                  <a:pt x="1783080" y="728148"/>
                </a:cubicBezTo>
                <a:cubicBezTo>
                  <a:pt x="1849437" y="717671"/>
                  <a:pt x="2022793" y="677983"/>
                  <a:pt x="2080260" y="669093"/>
                </a:cubicBezTo>
                <a:cubicBezTo>
                  <a:pt x="2137728" y="660203"/>
                  <a:pt x="2132806" y="667505"/>
                  <a:pt x="2127885" y="674808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/>
          <p:cNvSpPr/>
          <p:nvPr/>
        </p:nvSpPr>
        <p:spPr>
          <a:xfrm>
            <a:off x="578061" y="2315606"/>
            <a:ext cx="1473659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264"/>
                </a:solidFill>
                <a:latin typeface="Calibri" pitchFamily="34" charset="0"/>
              </a:rPr>
              <a:t>Agent 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330589" y="2278469"/>
            <a:ext cx="1473659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264"/>
                </a:solidFill>
                <a:latin typeface="Calibri" pitchFamily="34" charset="0"/>
              </a:rPr>
              <a:t>Agent 2</a:t>
            </a:r>
          </a:p>
        </p:txBody>
      </p:sp>
    </p:spTree>
    <p:extLst>
      <p:ext uri="{BB962C8B-B14F-4D97-AF65-F5344CB8AC3E}">
        <p14:creationId xmlns:p14="http://schemas.microsoft.com/office/powerpoint/2010/main" val="1459825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81"/>
          <a:stretch/>
        </p:blipFill>
        <p:spPr bwMode="auto">
          <a:xfrm>
            <a:off x="2085975" y="4461797"/>
            <a:ext cx="757833" cy="163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Freeform 365"/>
          <p:cNvSpPr>
            <a:spLocks/>
          </p:cNvSpPr>
          <p:nvPr/>
        </p:nvSpPr>
        <p:spPr bwMode="auto">
          <a:xfrm>
            <a:off x="1290287" y="2648104"/>
            <a:ext cx="2303548" cy="1100593"/>
          </a:xfrm>
          <a:custGeom>
            <a:avLst/>
            <a:gdLst>
              <a:gd name="T0" fmla="*/ 3121 w 3395"/>
              <a:gd name="T1" fmla="*/ 729 h 1649"/>
              <a:gd name="T2" fmla="*/ 3258 w 3395"/>
              <a:gd name="T3" fmla="*/ 597 h 1649"/>
              <a:gd name="T4" fmla="*/ 3395 w 3395"/>
              <a:gd name="T5" fmla="*/ 577 h 1649"/>
              <a:gd name="T6" fmla="*/ 3293 w 3395"/>
              <a:gd name="T7" fmla="*/ 244 h 1649"/>
              <a:gd name="T8" fmla="*/ 3155 w 3395"/>
              <a:gd name="T9" fmla="*/ 252 h 1649"/>
              <a:gd name="T10" fmla="*/ 3018 w 3395"/>
              <a:gd name="T11" fmla="*/ 245 h 1649"/>
              <a:gd name="T12" fmla="*/ 2881 w 3395"/>
              <a:gd name="T13" fmla="*/ 348 h 1649"/>
              <a:gd name="T14" fmla="*/ 2744 w 3395"/>
              <a:gd name="T15" fmla="*/ 529 h 1649"/>
              <a:gd name="T16" fmla="*/ 2607 w 3395"/>
              <a:gd name="T17" fmla="*/ 722 h 1649"/>
              <a:gd name="T18" fmla="*/ 2469 w 3395"/>
              <a:gd name="T19" fmla="*/ 839 h 1649"/>
              <a:gd name="T20" fmla="*/ 2332 w 3395"/>
              <a:gd name="T21" fmla="*/ 811 h 1649"/>
              <a:gd name="T22" fmla="*/ 2195 w 3395"/>
              <a:gd name="T23" fmla="*/ 784 h 1649"/>
              <a:gd name="T24" fmla="*/ 2058 w 3395"/>
              <a:gd name="T25" fmla="*/ 777 h 1649"/>
              <a:gd name="T26" fmla="*/ 1920 w 3395"/>
              <a:gd name="T27" fmla="*/ 713 h 1649"/>
              <a:gd name="T28" fmla="*/ 1783 w 3395"/>
              <a:gd name="T29" fmla="*/ 541 h 1649"/>
              <a:gd name="T30" fmla="*/ 1646 w 3395"/>
              <a:gd name="T31" fmla="*/ 333 h 1649"/>
              <a:gd name="T32" fmla="*/ 1509 w 3395"/>
              <a:gd name="T33" fmla="*/ 117 h 1649"/>
              <a:gd name="T34" fmla="*/ 1372 w 3395"/>
              <a:gd name="T35" fmla="*/ 6 h 1649"/>
              <a:gd name="T36" fmla="*/ 1234 w 3395"/>
              <a:gd name="T37" fmla="*/ 48 h 1649"/>
              <a:gd name="T38" fmla="*/ 1097 w 3395"/>
              <a:gd name="T39" fmla="*/ 275 h 1649"/>
              <a:gd name="T40" fmla="*/ 960 w 3395"/>
              <a:gd name="T41" fmla="*/ 549 h 1649"/>
              <a:gd name="T42" fmla="*/ 823 w 3395"/>
              <a:gd name="T43" fmla="*/ 620 h 1649"/>
              <a:gd name="T44" fmla="*/ 686 w 3395"/>
              <a:gd name="T45" fmla="*/ 655 h 1649"/>
              <a:gd name="T46" fmla="*/ 548 w 3395"/>
              <a:gd name="T47" fmla="*/ 846 h 1649"/>
              <a:gd name="T48" fmla="*/ 411 w 3395"/>
              <a:gd name="T49" fmla="*/ 1006 h 1649"/>
              <a:gd name="T50" fmla="*/ 274 w 3395"/>
              <a:gd name="T51" fmla="*/ 1149 h 1649"/>
              <a:gd name="T52" fmla="*/ 137 w 3395"/>
              <a:gd name="T53" fmla="*/ 1364 h 1649"/>
              <a:gd name="T54" fmla="*/ 0 w 3395"/>
              <a:gd name="T55" fmla="*/ 1478 h 1649"/>
              <a:gd name="T56" fmla="*/ 103 w 3395"/>
              <a:gd name="T57" fmla="*/ 1482 h 1649"/>
              <a:gd name="T58" fmla="*/ 240 w 3395"/>
              <a:gd name="T59" fmla="*/ 1499 h 1649"/>
              <a:gd name="T60" fmla="*/ 377 w 3395"/>
              <a:gd name="T61" fmla="*/ 1501 h 1649"/>
              <a:gd name="T62" fmla="*/ 514 w 3395"/>
              <a:gd name="T63" fmla="*/ 1475 h 1649"/>
              <a:gd name="T64" fmla="*/ 651 w 3395"/>
              <a:gd name="T65" fmla="*/ 1459 h 1649"/>
              <a:gd name="T66" fmla="*/ 789 w 3395"/>
              <a:gd name="T67" fmla="*/ 1330 h 1649"/>
              <a:gd name="T68" fmla="*/ 926 w 3395"/>
              <a:gd name="T69" fmla="*/ 1098 h 1649"/>
              <a:gd name="T70" fmla="*/ 1063 w 3395"/>
              <a:gd name="T71" fmla="*/ 1022 h 1649"/>
              <a:gd name="T72" fmla="*/ 1200 w 3395"/>
              <a:gd name="T73" fmla="*/ 1075 h 1649"/>
              <a:gd name="T74" fmla="*/ 1337 w 3395"/>
              <a:gd name="T75" fmla="*/ 1193 h 1649"/>
              <a:gd name="T76" fmla="*/ 1475 w 3395"/>
              <a:gd name="T77" fmla="*/ 1391 h 1649"/>
              <a:gd name="T78" fmla="*/ 1612 w 3395"/>
              <a:gd name="T79" fmla="*/ 1557 h 1649"/>
              <a:gd name="T80" fmla="*/ 1749 w 3395"/>
              <a:gd name="T81" fmla="*/ 1594 h 1649"/>
              <a:gd name="T82" fmla="*/ 1886 w 3395"/>
              <a:gd name="T83" fmla="*/ 1567 h 1649"/>
              <a:gd name="T84" fmla="*/ 2023 w 3395"/>
              <a:gd name="T85" fmla="*/ 1581 h 1649"/>
              <a:gd name="T86" fmla="*/ 2161 w 3395"/>
              <a:gd name="T87" fmla="*/ 1640 h 1649"/>
              <a:gd name="T88" fmla="*/ 2298 w 3395"/>
              <a:gd name="T89" fmla="*/ 1621 h 1649"/>
              <a:gd name="T90" fmla="*/ 2435 w 3395"/>
              <a:gd name="T91" fmla="*/ 1454 h 1649"/>
              <a:gd name="T92" fmla="*/ 2572 w 3395"/>
              <a:gd name="T93" fmla="*/ 1276 h 1649"/>
              <a:gd name="T94" fmla="*/ 2709 w 3395"/>
              <a:gd name="T95" fmla="*/ 1144 h 1649"/>
              <a:gd name="T96" fmla="*/ 2847 w 3395"/>
              <a:gd name="T97" fmla="*/ 1046 h 1649"/>
              <a:gd name="T98" fmla="*/ 2984 w 3395"/>
              <a:gd name="T99" fmla="*/ 906 h 1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95" h="1649">
                <a:moveTo>
                  <a:pt x="3018" y="864"/>
                </a:moveTo>
                <a:lnTo>
                  <a:pt x="3052" y="819"/>
                </a:lnTo>
                <a:lnTo>
                  <a:pt x="3087" y="774"/>
                </a:lnTo>
                <a:lnTo>
                  <a:pt x="3121" y="729"/>
                </a:lnTo>
                <a:lnTo>
                  <a:pt x="3155" y="688"/>
                </a:lnTo>
                <a:lnTo>
                  <a:pt x="3190" y="651"/>
                </a:lnTo>
                <a:lnTo>
                  <a:pt x="3224" y="620"/>
                </a:lnTo>
                <a:lnTo>
                  <a:pt x="3258" y="597"/>
                </a:lnTo>
                <a:lnTo>
                  <a:pt x="3293" y="583"/>
                </a:lnTo>
                <a:lnTo>
                  <a:pt x="3327" y="577"/>
                </a:lnTo>
                <a:lnTo>
                  <a:pt x="3361" y="576"/>
                </a:lnTo>
                <a:lnTo>
                  <a:pt x="3395" y="577"/>
                </a:lnTo>
                <a:lnTo>
                  <a:pt x="3395" y="191"/>
                </a:lnTo>
                <a:lnTo>
                  <a:pt x="3361" y="207"/>
                </a:lnTo>
                <a:lnTo>
                  <a:pt x="3327" y="227"/>
                </a:lnTo>
                <a:lnTo>
                  <a:pt x="3293" y="244"/>
                </a:lnTo>
                <a:lnTo>
                  <a:pt x="3258" y="256"/>
                </a:lnTo>
                <a:lnTo>
                  <a:pt x="3224" y="259"/>
                </a:lnTo>
                <a:lnTo>
                  <a:pt x="3190" y="258"/>
                </a:lnTo>
                <a:lnTo>
                  <a:pt x="3155" y="252"/>
                </a:lnTo>
                <a:lnTo>
                  <a:pt x="3121" y="245"/>
                </a:lnTo>
                <a:lnTo>
                  <a:pt x="3087" y="240"/>
                </a:lnTo>
                <a:lnTo>
                  <a:pt x="3052" y="239"/>
                </a:lnTo>
                <a:lnTo>
                  <a:pt x="3018" y="245"/>
                </a:lnTo>
                <a:lnTo>
                  <a:pt x="2984" y="260"/>
                </a:lnTo>
                <a:lnTo>
                  <a:pt x="2950" y="283"/>
                </a:lnTo>
                <a:lnTo>
                  <a:pt x="2915" y="312"/>
                </a:lnTo>
                <a:lnTo>
                  <a:pt x="2881" y="348"/>
                </a:lnTo>
                <a:lnTo>
                  <a:pt x="2847" y="388"/>
                </a:lnTo>
                <a:lnTo>
                  <a:pt x="2812" y="434"/>
                </a:lnTo>
                <a:lnTo>
                  <a:pt x="2778" y="481"/>
                </a:lnTo>
                <a:lnTo>
                  <a:pt x="2744" y="529"/>
                </a:lnTo>
                <a:lnTo>
                  <a:pt x="2709" y="578"/>
                </a:lnTo>
                <a:lnTo>
                  <a:pt x="2675" y="626"/>
                </a:lnTo>
                <a:lnTo>
                  <a:pt x="2641" y="675"/>
                </a:lnTo>
                <a:lnTo>
                  <a:pt x="2607" y="722"/>
                </a:lnTo>
                <a:lnTo>
                  <a:pt x="2572" y="764"/>
                </a:lnTo>
                <a:lnTo>
                  <a:pt x="2538" y="799"/>
                </a:lnTo>
                <a:lnTo>
                  <a:pt x="2504" y="825"/>
                </a:lnTo>
                <a:lnTo>
                  <a:pt x="2469" y="839"/>
                </a:lnTo>
                <a:lnTo>
                  <a:pt x="2435" y="843"/>
                </a:lnTo>
                <a:lnTo>
                  <a:pt x="2401" y="837"/>
                </a:lnTo>
                <a:lnTo>
                  <a:pt x="2366" y="825"/>
                </a:lnTo>
                <a:lnTo>
                  <a:pt x="2332" y="811"/>
                </a:lnTo>
                <a:lnTo>
                  <a:pt x="2298" y="798"/>
                </a:lnTo>
                <a:lnTo>
                  <a:pt x="2264" y="790"/>
                </a:lnTo>
                <a:lnTo>
                  <a:pt x="2229" y="786"/>
                </a:lnTo>
                <a:lnTo>
                  <a:pt x="2195" y="784"/>
                </a:lnTo>
                <a:lnTo>
                  <a:pt x="2161" y="784"/>
                </a:lnTo>
                <a:lnTo>
                  <a:pt x="2126" y="783"/>
                </a:lnTo>
                <a:lnTo>
                  <a:pt x="2092" y="781"/>
                </a:lnTo>
                <a:lnTo>
                  <a:pt x="2058" y="777"/>
                </a:lnTo>
                <a:lnTo>
                  <a:pt x="2023" y="771"/>
                </a:lnTo>
                <a:lnTo>
                  <a:pt x="1989" y="759"/>
                </a:lnTo>
                <a:lnTo>
                  <a:pt x="1955" y="740"/>
                </a:lnTo>
                <a:lnTo>
                  <a:pt x="1920" y="713"/>
                </a:lnTo>
                <a:lnTo>
                  <a:pt x="1886" y="677"/>
                </a:lnTo>
                <a:lnTo>
                  <a:pt x="1852" y="634"/>
                </a:lnTo>
                <a:lnTo>
                  <a:pt x="1818" y="588"/>
                </a:lnTo>
                <a:lnTo>
                  <a:pt x="1783" y="541"/>
                </a:lnTo>
                <a:lnTo>
                  <a:pt x="1749" y="494"/>
                </a:lnTo>
                <a:lnTo>
                  <a:pt x="1715" y="445"/>
                </a:lnTo>
                <a:lnTo>
                  <a:pt x="1680" y="392"/>
                </a:lnTo>
                <a:lnTo>
                  <a:pt x="1646" y="333"/>
                </a:lnTo>
                <a:lnTo>
                  <a:pt x="1612" y="273"/>
                </a:lnTo>
                <a:lnTo>
                  <a:pt x="1577" y="215"/>
                </a:lnTo>
                <a:lnTo>
                  <a:pt x="1543" y="163"/>
                </a:lnTo>
                <a:lnTo>
                  <a:pt x="1509" y="117"/>
                </a:lnTo>
                <a:lnTo>
                  <a:pt x="1475" y="79"/>
                </a:lnTo>
                <a:lnTo>
                  <a:pt x="1440" y="47"/>
                </a:lnTo>
                <a:lnTo>
                  <a:pt x="1406" y="23"/>
                </a:lnTo>
                <a:lnTo>
                  <a:pt x="1372" y="6"/>
                </a:lnTo>
                <a:lnTo>
                  <a:pt x="1337" y="0"/>
                </a:lnTo>
                <a:lnTo>
                  <a:pt x="1303" y="4"/>
                </a:lnTo>
                <a:lnTo>
                  <a:pt x="1269" y="20"/>
                </a:lnTo>
                <a:lnTo>
                  <a:pt x="1234" y="48"/>
                </a:lnTo>
                <a:lnTo>
                  <a:pt x="1200" y="88"/>
                </a:lnTo>
                <a:lnTo>
                  <a:pt x="1166" y="141"/>
                </a:lnTo>
                <a:lnTo>
                  <a:pt x="1132" y="204"/>
                </a:lnTo>
                <a:lnTo>
                  <a:pt x="1097" y="275"/>
                </a:lnTo>
                <a:lnTo>
                  <a:pt x="1063" y="351"/>
                </a:lnTo>
                <a:lnTo>
                  <a:pt x="1029" y="425"/>
                </a:lnTo>
                <a:lnTo>
                  <a:pt x="994" y="494"/>
                </a:lnTo>
                <a:lnTo>
                  <a:pt x="960" y="549"/>
                </a:lnTo>
                <a:lnTo>
                  <a:pt x="926" y="587"/>
                </a:lnTo>
                <a:lnTo>
                  <a:pt x="891" y="608"/>
                </a:lnTo>
                <a:lnTo>
                  <a:pt x="857" y="617"/>
                </a:lnTo>
                <a:lnTo>
                  <a:pt x="823" y="620"/>
                </a:lnTo>
                <a:lnTo>
                  <a:pt x="789" y="621"/>
                </a:lnTo>
                <a:lnTo>
                  <a:pt x="754" y="625"/>
                </a:lnTo>
                <a:lnTo>
                  <a:pt x="720" y="635"/>
                </a:lnTo>
                <a:lnTo>
                  <a:pt x="686" y="655"/>
                </a:lnTo>
                <a:lnTo>
                  <a:pt x="651" y="689"/>
                </a:lnTo>
                <a:lnTo>
                  <a:pt x="617" y="734"/>
                </a:lnTo>
                <a:lnTo>
                  <a:pt x="583" y="789"/>
                </a:lnTo>
                <a:lnTo>
                  <a:pt x="548" y="846"/>
                </a:lnTo>
                <a:lnTo>
                  <a:pt x="514" y="898"/>
                </a:lnTo>
                <a:lnTo>
                  <a:pt x="480" y="943"/>
                </a:lnTo>
                <a:lnTo>
                  <a:pt x="446" y="978"/>
                </a:lnTo>
                <a:lnTo>
                  <a:pt x="411" y="1006"/>
                </a:lnTo>
                <a:lnTo>
                  <a:pt x="377" y="1032"/>
                </a:lnTo>
                <a:lnTo>
                  <a:pt x="343" y="1063"/>
                </a:lnTo>
                <a:lnTo>
                  <a:pt x="308" y="1101"/>
                </a:lnTo>
                <a:lnTo>
                  <a:pt x="274" y="1149"/>
                </a:lnTo>
                <a:lnTo>
                  <a:pt x="240" y="1204"/>
                </a:lnTo>
                <a:lnTo>
                  <a:pt x="205" y="1262"/>
                </a:lnTo>
                <a:lnTo>
                  <a:pt x="171" y="1317"/>
                </a:lnTo>
                <a:lnTo>
                  <a:pt x="137" y="1364"/>
                </a:lnTo>
                <a:lnTo>
                  <a:pt x="103" y="1402"/>
                </a:lnTo>
                <a:lnTo>
                  <a:pt x="68" y="1434"/>
                </a:lnTo>
                <a:lnTo>
                  <a:pt x="34" y="1461"/>
                </a:lnTo>
                <a:lnTo>
                  <a:pt x="0" y="1478"/>
                </a:lnTo>
                <a:lnTo>
                  <a:pt x="0" y="1481"/>
                </a:lnTo>
                <a:lnTo>
                  <a:pt x="34" y="1483"/>
                </a:lnTo>
                <a:lnTo>
                  <a:pt x="68" y="1484"/>
                </a:lnTo>
                <a:lnTo>
                  <a:pt x="103" y="1482"/>
                </a:lnTo>
                <a:lnTo>
                  <a:pt x="137" y="1480"/>
                </a:lnTo>
                <a:lnTo>
                  <a:pt x="171" y="1482"/>
                </a:lnTo>
                <a:lnTo>
                  <a:pt x="205" y="1490"/>
                </a:lnTo>
                <a:lnTo>
                  <a:pt x="240" y="1499"/>
                </a:lnTo>
                <a:lnTo>
                  <a:pt x="274" y="1508"/>
                </a:lnTo>
                <a:lnTo>
                  <a:pt x="308" y="1511"/>
                </a:lnTo>
                <a:lnTo>
                  <a:pt x="343" y="1509"/>
                </a:lnTo>
                <a:lnTo>
                  <a:pt x="377" y="1501"/>
                </a:lnTo>
                <a:lnTo>
                  <a:pt x="411" y="1492"/>
                </a:lnTo>
                <a:lnTo>
                  <a:pt x="446" y="1483"/>
                </a:lnTo>
                <a:lnTo>
                  <a:pt x="480" y="1477"/>
                </a:lnTo>
                <a:lnTo>
                  <a:pt x="514" y="1475"/>
                </a:lnTo>
                <a:lnTo>
                  <a:pt x="548" y="1474"/>
                </a:lnTo>
                <a:lnTo>
                  <a:pt x="583" y="1474"/>
                </a:lnTo>
                <a:lnTo>
                  <a:pt x="617" y="1470"/>
                </a:lnTo>
                <a:lnTo>
                  <a:pt x="651" y="1459"/>
                </a:lnTo>
                <a:lnTo>
                  <a:pt x="686" y="1441"/>
                </a:lnTo>
                <a:lnTo>
                  <a:pt x="720" y="1413"/>
                </a:lnTo>
                <a:lnTo>
                  <a:pt x="754" y="1376"/>
                </a:lnTo>
                <a:lnTo>
                  <a:pt x="789" y="1330"/>
                </a:lnTo>
                <a:lnTo>
                  <a:pt x="823" y="1275"/>
                </a:lnTo>
                <a:lnTo>
                  <a:pt x="857" y="1215"/>
                </a:lnTo>
                <a:lnTo>
                  <a:pt x="891" y="1153"/>
                </a:lnTo>
                <a:lnTo>
                  <a:pt x="926" y="1098"/>
                </a:lnTo>
                <a:lnTo>
                  <a:pt x="960" y="1056"/>
                </a:lnTo>
                <a:lnTo>
                  <a:pt x="994" y="1032"/>
                </a:lnTo>
                <a:lnTo>
                  <a:pt x="1029" y="1022"/>
                </a:lnTo>
                <a:lnTo>
                  <a:pt x="1063" y="1022"/>
                </a:lnTo>
                <a:lnTo>
                  <a:pt x="1097" y="1028"/>
                </a:lnTo>
                <a:lnTo>
                  <a:pt x="1132" y="1039"/>
                </a:lnTo>
                <a:lnTo>
                  <a:pt x="1166" y="1055"/>
                </a:lnTo>
                <a:lnTo>
                  <a:pt x="1200" y="1075"/>
                </a:lnTo>
                <a:lnTo>
                  <a:pt x="1234" y="1098"/>
                </a:lnTo>
                <a:lnTo>
                  <a:pt x="1269" y="1126"/>
                </a:lnTo>
                <a:lnTo>
                  <a:pt x="1303" y="1157"/>
                </a:lnTo>
                <a:lnTo>
                  <a:pt x="1337" y="1193"/>
                </a:lnTo>
                <a:lnTo>
                  <a:pt x="1372" y="1235"/>
                </a:lnTo>
                <a:lnTo>
                  <a:pt x="1406" y="1282"/>
                </a:lnTo>
                <a:lnTo>
                  <a:pt x="1440" y="1335"/>
                </a:lnTo>
                <a:lnTo>
                  <a:pt x="1475" y="1391"/>
                </a:lnTo>
                <a:lnTo>
                  <a:pt x="1509" y="1446"/>
                </a:lnTo>
                <a:lnTo>
                  <a:pt x="1543" y="1495"/>
                </a:lnTo>
                <a:lnTo>
                  <a:pt x="1577" y="1532"/>
                </a:lnTo>
                <a:lnTo>
                  <a:pt x="1612" y="1557"/>
                </a:lnTo>
                <a:lnTo>
                  <a:pt x="1646" y="1572"/>
                </a:lnTo>
                <a:lnTo>
                  <a:pt x="1680" y="1581"/>
                </a:lnTo>
                <a:lnTo>
                  <a:pt x="1715" y="1589"/>
                </a:lnTo>
                <a:lnTo>
                  <a:pt x="1749" y="1594"/>
                </a:lnTo>
                <a:lnTo>
                  <a:pt x="1783" y="1595"/>
                </a:lnTo>
                <a:lnTo>
                  <a:pt x="1818" y="1589"/>
                </a:lnTo>
                <a:lnTo>
                  <a:pt x="1852" y="1579"/>
                </a:lnTo>
                <a:lnTo>
                  <a:pt x="1886" y="1567"/>
                </a:lnTo>
                <a:lnTo>
                  <a:pt x="1920" y="1559"/>
                </a:lnTo>
                <a:lnTo>
                  <a:pt x="1955" y="1559"/>
                </a:lnTo>
                <a:lnTo>
                  <a:pt x="1989" y="1567"/>
                </a:lnTo>
                <a:lnTo>
                  <a:pt x="2023" y="1581"/>
                </a:lnTo>
                <a:lnTo>
                  <a:pt x="2058" y="1598"/>
                </a:lnTo>
                <a:lnTo>
                  <a:pt x="2092" y="1614"/>
                </a:lnTo>
                <a:lnTo>
                  <a:pt x="2126" y="1629"/>
                </a:lnTo>
                <a:lnTo>
                  <a:pt x="2161" y="1640"/>
                </a:lnTo>
                <a:lnTo>
                  <a:pt x="2195" y="1648"/>
                </a:lnTo>
                <a:lnTo>
                  <a:pt x="2229" y="1649"/>
                </a:lnTo>
                <a:lnTo>
                  <a:pt x="2264" y="1641"/>
                </a:lnTo>
                <a:lnTo>
                  <a:pt x="2298" y="1621"/>
                </a:lnTo>
                <a:lnTo>
                  <a:pt x="2332" y="1591"/>
                </a:lnTo>
                <a:lnTo>
                  <a:pt x="2366" y="1550"/>
                </a:lnTo>
                <a:lnTo>
                  <a:pt x="2401" y="1503"/>
                </a:lnTo>
                <a:lnTo>
                  <a:pt x="2435" y="1454"/>
                </a:lnTo>
                <a:lnTo>
                  <a:pt x="2469" y="1405"/>
                </a:lnTo>
                <a:lnTo>
                  <a:pt x="2504" y="1360"/>
                </a:lnTo>
                <a:lnTo>
                  <a:pt x="2538" y="1317"/>
                </a:lnTo>
                <a:lnTo>
                  <a:pt x="2572" y="1276"/>
                </a:lnTo>
                <a:lnTo>
                  <a:pt x="2607" y="1239"/>
                </a:lnTo>
                <a:lnTo>
                  <a:pt x="2641" y="1205"/>
                </a:lnTo>
                <a:lnTo>
                  <a:pt x="2675" y="1173"/>
                </a:lnTo>
                <a:lnTo>
                  <a:pt x="2709" y="1144"/>
                </a:lnTo>
                <a:lnTo>
                  <a:pt x="2744" y="1118"/>
                </a:lnTo>
                <a:lnTo>
                  <a:pt x="2778" y="1095"/>
                </a:lnTo>
                <a:lnTo>
                  <a:pt x="2812" y="1072"/>
                </a:lnTo>
                <a:lnTo>
                  <a:pt x="2847" y="1046"/>
                </a:lnTo>
                <a:lnTo>
                  <a:pt x="2881" y="1017"/>
                </a:lnTo>
                <a:lnTo>
                  <a:pt x="2915" y="983"/>
                </a:lnTo>
                <a:lnTo>
                  <a:pt x="2950" y="946"/>
                </a:lnTo>
                <a:lnTo>
                  <a:pt x="2984" y="906"/>
                </a:lnTo>
                <a:lnTo>
                  <a:pt x="3018" y="864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" name="Freeform 635"/>
          <p:cNvSpPr>
            <a:spLocks/>
          </p:cNvSpPr>
          <p:nvPr/>
        </p:nvSpPr>
        <p:spPr bwMode="auto">
          <a:xfrm>
            <a:off x="6102148" y="2561044"/>
            <a:ext cx="2133285" cy="1180523"/>
          </a:xfrm>
          <a:custGeom>
            <a:avLst/>
            <a:gdLst>
              <a:gd name="T0" fmla="*/ 3121 w 3395"/>
              <a:gd name="T1" fmla="*/ 1554 h 1710"/>
              <a:gd name="T2" fmla="*/ 3258 w 3395"/>
              <a:gd name="T3" fmla="*/ 1529 h 1710"/>
              <a:gd name="T4" fmla="*/ 3395 w 3395"/>
              <a:gd name="T5" fmla="*/ 1530 h 1710"/>
              <a:gd name="T6" fmla="*/ 3293 w 3395"/>
              <a:gd name="T7" fmla="*/ 1292 h 1710"/>
              <a:gd name="T8" fmla="*/ 3155 w 3395"/>
              <a:gd name="T9" fmla="*/ 1301 h 1710"/>
              <a:gd name="T10" fmla="*/ 3018 w 3395"/>
              <a:gd name="T11" fmla="*/ 1282 h 1710"/>
              <a:gd name="T12" fmla="*/ 2881 w 3395"/>
              <a:gd name="T13" fmla="*/ 1243 h 1710"/>
              <a:gd name="T14" fmla="*/ 2744 w 3395"/>
              <a:gd name="T15" fmla="*/ 1179 h 1710"/>
              <a:gd name="T16" fmla="*/ 2607 w 3395"/>
              <a:gd name="T17" fmla="*/ 999 h 1710"/>
              <a:gd name="T18" fmla="*/ 2469 w 3395"/>
              <a:gd name="T19" fmla="*/ 749 h 1710"/>
              <a:gd name="T20" fmla="*/ 2332 w 3395"/>
              <a:gd name="T21" fmla="*/ 588 h 1710"/>
              <a:gd name="T22" fmla="*/ 2195 w 3395"/>
              <a:gd name="T23" fmla="*/ 430 h 1710"/>
              <a:gd name="T24" fmla="*/ 2058 w 3395"/>
              <a:gd name="T25" fmla="*/ 305 h 1710"/>
              <a:gd name="T26" fmla="*/ 1920 w 3395"/>
              <a:gd name="T27" fmla="*/ 194 h 1710"/>
              <a:gd name="T28" fmla="*/ 1783 w 3395"/>
              <a:gd name="T29" fmla="*/ 105 h 1710"/>
              <a:gd name="T30" fmla="*/ 1646 w 3395"/>
              <a:gd name="T31" fmla="*/ 80 h 1710"/>
              <a:gd name="T32" fmla="*/ 1509 w 3395"/>
              <a:gd name="T33" fmla="*/ 130 h 1710"/>
              <a:gd name="T34" fmla="*/ 1372 w 3395"/>
              <a:gd name="T35" fmla="*/ 203 h 1710"/>
              <a:gd name="T36" fmla="*/ 1234 w 3395"/>
              <a:gd name="T37" fmla="*/ 181 h 1710"/>
              <a:gd name="T38" fmla="*/ 1097 w 3395"/>
              <a:gd name="T39" fmla="*/ 72 h 1710"/>
              <a:gd name="T40" fmla="*/ 960 w 3395"/>
              <a:gd name="T41" fmla="*/ 14 h 1710"/>
              <a:gd name="T42" fmla="*/ 823 w 3395"/>
              <a:gd name="T43" fmla="*/ 13 h 1710"/>
              <a:gd name="T44" fmla="*/ 686 w 3395"/>
              <a:gd name="T45" fmla="*/ 11 h 1710"/>
              <a:gd name="T46" fmla="*/ 548 w 3395"/>
              <a:gd name="T47" fmla="*/ 142 h 1710"/>
              <a:gd name="T48" fmla="*/ 411 w 3395"/>
              <a:gd name="T49" fmla="*/ 263 h 1710"/>
              <a:gd name="T50" fmla="*/ 274 w 3395"/>
              <a:gd name="T51" fmla="*/ 527 h 1710"/>
              <a:gd name="T52" fmla="*/ 137 w 3395"/>
              <a:gd name="T53" fmla="*/ 1045 h 1710"/>
              <a:gd name="T54" fmla="*/ 0 w 3395"/>
              <a:gd name="T55" fmla="*/ 1432 h 1710"/>
              <a:gd name="T56" fmla="*/ 103 w 3395"/>
              <a:gd name="T57" fmla="*/ 1514 h 1710"/>
              <a:gd name="T58" fmla="*/ 240 w 3395"/>
              <a:gd name="T59" fmla="*/ 1563 h 1710"/>
              <a:gd name="T60" fmla="*/ 377 w 3395"/>
              <a:gd name="T61" fmla="*/ 1380 h 1710"/>
              <a:gd name="T62" fmla="*/ 514 w 3395"/>
              <a:gd name="T63" fmla="*/ 1076 h 1710"/>
              <a:gd name="T64" fmla="*/ 651 w 3395"/>
              <a:gd name="T65" fmla="*/ 963 h 1710"/>
              <a:gd name="T66" fmla="*/ 789 w 3395"/>
              <a:gd name="T67" fmla="*/ 854 h 1710"/>
              <a:gd name="T68" fmla="*/ 926 w 3395"/>
              <a:gd name="T69" fmla="*/ 770 h 1710"/>
              <a:gd name="T70" fmla="*/ 1063 w 3395"/>
              <a:gd name="T71" fmla="*/ 732 h 1710"/>
              <a:gd name="T72" fmla="*/ 1200 w 3395"/>
              <a:gd name="T73" fmla="*/ 712 h 1710"/>
              <a:gd name="T74" fmla="*/ 1337 w 3395"/>
              <a:gd name="T75" fmla="*/ 724 h 1710"/>
              <a:gd name="T76" fmla="*/ 1475 w 3395"/>
              <a:gd name="T77" fmla="*/ 787 h 1710"/>
              <a:gd name="T78" fmla="*/ 1612 w 3395"/>
              <a:gd name="T79" fmla="*/ 852 h 1710"/>
              <a:gd name="T80" fmla="*/ 1749 w 3395"/>
              <a:gd name="T81" fmla="*/ 922 h 1710"/>
              <a:gd name="T82" fmla="*/ 1886 w 3395"/>
              <a:gd name="T83" fmla="*/ 1007 h 1710"/>
              <a:gd name="T84" fmla="*/ 2023 w 3395"/>
              <a:gd name="T85" fmla="*/ 1165 h 1710"/>
              <a:gd name="T86" fmla="*/ 2161 w 3395"/>
              <a:gd name="T87" fmla="*/ 1384 h 1710"/>
              <a:gd name="T88" fmla="*/ 2298 w 3395"/>
              <a:gd name="T89" fmla="*/ 1555 h 1710"/>
              <a:gd name="T90" fmla="*/ 2435 w 3395"/>
              <a:gd name="T91" fmla="*/ 1688 h 1710"/>
              <a:gd name="T92" fmla="*/ 2572 w 3395"/>
              <a:gd name="T93" fmla="*/ 1687 h 1710"/>
              <a:gd name="T94" fmla="*/ 2709 w 3395"/>
              <a:gd name="T95" fmla="*/ 1623 h 1710"/>
              <a:gd name="T96" fmla="*/ 2847 w 3395"/>
              <a:gd name="T97" fmla="*/ 1615 h 1710"/>
              <a:gd name="T98" fmla="*/ 2984 w 3395"/>
              <a:gd name="T99" fmla="*/ 1591 h 1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95" h="1710">
                <a:moveTo>
                  <a:pt x="3018" y="1583"/>
                </a:moveTo>
                <a:lnTo>
                  <a:pt x="3052" y="1573"/>
                </a:lnTo>
                <a:lnTo>
                  <a:pt x="3087" y="1563"/>
                </a:lnTo>
                <a:lnTo>
                  <a:pt x="3121" y="1554"/>
                </a:lnTo>
                <a:lnTo>
                  <a:pt x="3155" y="1545"/>
                </a:lnTo>
                <a:lnTo>
                  <a:pt x="3190" y="1538"/>
                </a:lnTo>
                <a:lnTo>
                  <a:pt x="3224" y="1532"/>
                </a:lnTo>
                <a:lnTo>
                  <a:pt x="3258" y="1529"/>
                </a:lnTo>
                <a:lnTo>
                  <a:pt x="3293" y="1528"/>
                </a:lnTo>
                <a:lnTo>
                  <a:pt x="3327" y="1528"/>
                </a:lnTo>
                <a:lnTo>
                  <a:pt x="3361" y="1529"/>
                </a:lnTo>
                <a:lnTo>
                  <a:pt x="3395" y="1530"/>
                </a:lnTo>
                <a:lnTo>
                  <a:pt x="3395" y="1277"/>
                </a:lnTo>
                <a:lnTo>
                  <a:pt x="3361" y="1282"/>
                </a:lnTo>
                <a:lnTo>
                  <a:pt x="3327" y="1287"/>
                </a:lnTo>
                <a:lnTo>
                  <a:pt x="3293" y="1292"/>
                </a:lnTo>
                <a:lnTo>
                  <a:pt x="3258" y="1297"/>
                </a:lnTo>
                <a:lnTo>
                  <a:pt x="3224" y="1300"/>
                </a:lnTo>
                <a:lnTo>
                  <a:pt x="3190" y="1301"/>
                </a:lnTo>
                <a:lnTo>
                  <a:pt x="3155" y="1301"/>
                </a:lnTo>
                <a:lnTo>
                  <a:pt x="3121" y="1298"/>
                </a:lnTo>
                <a:lnTo>
                  <a:pt x="3087" y="1294"/>
                </a:lnTo>
                <a:lnTo>
                  <a:pt x="3052" y="1289"/>
                </a:lnTo>
                <a:lnTo>
                  <a:pt x="3018" y="1282"/>
                </a:lnTo>
                <a:lnTo>
                  <a:pt x="2984" y="1274"/>
                </a:lnTo>
                <a:lnTo>
                  <a:pt x="2950" y="1265"/>
                </a:lnTo>
                <a:lnTo>
                  <a:pt x="2915" y="1255"/>
                </a:lnTo>
                <a:lnTo>
                  <a:pt x="2881" y="1243"/>
                </a:lnTo>
                <a:lnTo>
                  <a:pt x="2847" y="1231"/>
                </a:lnTo>
                <a:lnTo>
                  <a:pt x="2812" y="1217"/>
                </a:lnTo>
                <a:lnTo>
                  <a:pt x="2778" y="1200"/>
                </a:lnTo>
                <a:lnTo>
                  <a:pt x="2744" y="1179"/>
                </a:lnTo>
                <a:lnTo>
                  <a:pt x="2709" y="1150"/>
                </a:lnTo>
                <a:lnTo>
                  <a:pt x="2675" y="1111"/>
                </a:lnTo>
                <a:lnTo>
                  <a:pt x="2641" y="1060"/>
                </a:lnTo>
                <a:lnTo>
                  <a:pt x="2607" y="999"/>
                </a:lnTo>
                <a:lnTo>
                  <a:pt x="2572" y="933"/>
                </a:lnTo>
                <a:lnTo>
                  <a:pt x="2538" y="865"/>
                </a:lnTo>
                <a:lnTo>
                  <a:pt x="2504" y="803"/>
                </a:lnTo>
                <a:lnTo>
                  <a:pt x="2469" y="749"/>
                </a:lnTo>
                <a:lnTo>
                  <a:pt x="2435" y="703"/>
                </a:lnTo>
                <a:lnTo>
                  <a:pt x="2401" y="663"/>
                </a:lnTo>
                <a:lnTo>
                  <a:pt x="2366" y="626"/>
                </a:lnTo>
                <a:lnTo>
                  <a:pt x="2332" y="588"/>
                </a:lnTo>
                <a:lnTo>
                  <a:pt x="2298" y="550"/>
                </a:lnTo>
                <a:lnTo>
                  <a:pt x="2264" y="509"/>
                </a:lnTo>
                <a:lnTo>
                  <a:pt x="2229" y="469"/>
                </a:lnTo>
                <a:lnTo>
                  <a:pt x="2195" y="430"/>
                </a:lnTo>
                <a:lnTo>
                  <a:pt x="2161" y="394"/>
                </a:lnTo>
                <a:lnTo>
                  <a:pt x="2126" y="361"/>
                </a:lnTo>
                <a:lnTo>
                  <a:pt x="2092" y="332"/>
                </a:lnTo>
                <a:lnTo>
                  <a:pt x="2058" y="305"/>
                </a:lnTo>
                <a:lnTo>
                  <a:pt x="2023" y="278"/>
                </a:lnTo>
                <a:lnTo>
                  <a:pt x="1989" y="250"/>
                </a:lnTo>
                <a:lnTo>
                  <a:pt x="1955" y="222"/>
                </a:lnTo>
                <a:lnTo>
                  <a:pt x="1920" y="194"/>
                </a:lnTo>
                <a:lnTo>
                  <a:pt x="1886" y="168"/>
                </a:lnTo>
                <a:lnTo>
                  <a:pt x="1852" y="144"/>
                </a:lnTo>
                <a:lnTo>
                  <a:pt x="1818" y="122"/>
                </a:lnTo>
                <a:lnTo>
                  <a:pt x="1783" y="105"/>
                </a:lnTo>
                <a:lnTo>
                  <a:pt x="1749" y="92"/>
                </a:lnTo>
                <a:lnTo>
                  <a:pt x="1715" y="84"/>
                </a:lnTo>
                <a:lnTo>
                  <a:pt x="1680" y="80"/>
                </a:lnTo>
                <a:lnTo>
                  <a:pt x="1646" y="80"/>
                </a:lnTo>
                <a:lnTo>
                  <a:pt x="1612" y="85"/>
                </a:lnTo>
                <a:lnTo>
                  <a:pt x="1577" y="95"/>
                </a:lnTo>
                <a:lnTo>
                  <a:pt x="1543" y="111"/>
                </a:lnTo>
                <a:lnTo>
                  <a:pt x="1509" y="130"/>
                </a:lnTo>
                <a:lnTo>
                  <a:pt x="1475" y="151"/>
                </a:lnTo>
                <a:lnTo>
                  <a:pt x="1440" y="172"/>
                </a:lnTo>
                <a:lnTo>
                  <a:pt x="1406" y="190"/>
                </a:lnTo>
                <a:lnTo>
                  <a:pt x="1372" y="203"/>
                </a:lnTo>
                <a:lnTo>
                  <a:pt x="1337" y="210"/>
                </a:lnTo>
                <a:lnTo>
                  <a:pt x="1303" y="208"/>
                </a:lnTo>
                <a:lnTo>
                  <a:pt x="1269" y="198"/>
                </a:lnTo>
                <a:lnTo>
                  <a:pt x="1234" y="181"/>
                </a:lnTo>
                <a:lnTo>
                  <a:pt x="1200" y="158"/>
                </a:lnTo>
                <a:lnTo>
                  <a:pt x="1166" y="130"/>
                </a:lnTo>
                <a:lnTo>
                  <a:pt x="1132" y="101"/>
                </a:lnTo>
                <a:lnTo>
                  <a:pt x="1097" y="72"/>
                </a:lnTo>
                <a:lnTo>
                  <a:pt x="1063" y="47"/>
                </a:lnTo>
                <a:lnTo>
                  <a:pt x="1029" y="28"/>
                </a:lnTo>
                <a:lnTo>
                  <a:pt x="994" y="17"/>
                </a:lnTo>
                <a:lnTo>
                  <a:pt x="960" y="14"/>
                </a:lnTo>
                <a:lnTo>
                  <a:pt x="926" y="16"/>
                </a:lnTo>
                <a:lnTo>
                  <a:pt x="891" y="18"/>
                </a:lnTo>
                <a:lnTo>
                  <a:pt x="857" y="18"/>
                </a:lnTo>
                <a:lnTo>
                  <a:pt x="823" y="13"/>
                </a:lnTo>
                <a:lnTo>
                  <a:pt x="789" y="6"/>
                </a:lnTo>
                <a:lnTo>
                  <a:pt x="754" y="0"/>
                </a:lnTo>
                <a:lnTo>
                  <a:pt x="720" y="0"/>
                </a:lnTo>
                <a:lnTo>
                  <a:pt x="686" y="11"/>
                </a:lnTo>
                <a:lnTo>
                  <a:pt x="651" y="33"/>
                </a:lnTo>
                <a:lnTo>
                  <a:pt x="617" y="66"/>
                </a:lnTo>
                <a:lnTo>
                  <a:pt x="583" y="104"/>
                </a:lnTo>
                <a:lnTo>
                  <a:pt x="548" y="142"/>
                </a:lnTo>
                <a:lnTo>
                  <a:pt x="514" y="175"/>
                </a:lnTo>
                <a:lnTo>
                  <a:pt x="480" y="204"/>
                </a:lnTo>
                <a:lnTo>
                  <a:pt x="446" y="232"/>
                </a:lnTo>
                <a:lnTo>
                  <a:pt x="411" y="263"/>
                </a:lnTo>
                <a:lnTo>
                  <a:pt x="377" y="303"/>
                </a:lnTo>
                <a:lnTo>
                  <a:pt x="343" y="358"/>
                </a:lnTo>
                <a:lnTo>
                  <a:pt x="308" y="432"/>
                </a:lnTo>
                <a:lnTo>
                  <a:pt x="274" y="527"/>
                </a:lnTo>
                <a:lnTo>
                  <a:pt x="240" y="641"/>
                </a:lnTo>
                <a:lnTo>
                  <a:pt x="205" y="771"/>
                </a:lnTo>
                <a:lnTo>
                  <a:pt x="171" y="909"/>
                </a:lnTo>
                <a:lnTo>
                  <a:pt x="137" y="1045"/>
                </a:lnTo>
                <a:lnTo>
                  <a:pt x="103" y="1173"/>
                </a:lnTo>
                <a:lnTo>
                  <a:pt x="68" y="1284"/>
                </a:lnTo>
                <a:lnTo>
                  <a:pt x="34" y="1372"/>
                </a:lnTo>
                <a:lnTo>
                  <a:pt x="0" y="1432"/>
                </a:lnTo>
                <a:lnTo>
                  <a:pt x="0" y="1436"/>
                </a:lnTo>
                <a:lnTo>
                  <a:pt x="34" y="1463"/>
                </a:lnTo>
                <a:lnTo>
                  <a:pt x="68" y="1490"/>
                </a:lnTo>
                <a:lnTo>
                  <a:pt x="103" y="1514"/>
                </a:lnTo>
                <a:lnTo>
                  <a:pt x="137" y="1535"/>
                </a:lnTo>
                <a:lnTo>
                  <a:pt x="171" y="1553"/>
                </a:lnTo>
                <a:lnTo>
                  <a:pt x="205" y="1563"/>
                </a:lnTo>
                <a:lnTo>
                  <a:pt x="240" y="1563"/>
                </a:lnTo>
                <a:lnTo>
                  <a:pt x="274" y="1547"/>
                </a:lnTo>
                <a:lnTo>
                  <a:pt x="308" y="1510"/>
                </a:lnTo>
                <a:lnTo>
                  <a:pt x="343" y="1454"/>
                </a:lnTo>
                <a:lnTo>
                  <a:pt x="377" y="1380"/>
                </a:lnTo>
                <a:lnTo>
                  <a:pt x="411" y="1297"/>
                </a:lnTo>
                <a:lnTo>
                  <a:pt x="446" y="1214"/>
                </a:lnTo>
                <a:lnTo>
                  <a:pt x="480" y="1138"/>
                </a:lnTo>
                <a:lnTo>
                  <a:pt x="514" y="1076"/>
                </a:lnTo>
                <a:lnTo>
                  <a:pt x="548" y="1031"/>
                </a:lnTo>
                <a:lnTo>
                  <a:pt x="583" y="1001"/>
                </a:lnTo>
                <a:lnTo>
                  <a:pt x="617" y="981"/>
                </a:lnTo>
                <a:lnTo>
                  <a:pt x="651" y="963"/>
                </a:lnTo>
                <a:lnTo>
                  <a:pt x="686" y="942"/>
                </a:lnTo>
                <a:lnTo>
                  <a:pt x="720" y="915"/>
                </a:lnTo>
                <a:lnTo>
                  <a:pt x="754" y="885"/>
                </a:lnTo>
                <a:lnTo>
                  <a:pt x="789" y="854"/>
                </a:lnTo>
                <a:lnTo>
                  <a:pt x="823" y="826"/>
                </a:lnTo>
                <a:lnTo>
                  <a:pt x="857" y="803"/>
                </a:lnTo>
                <a:lnTo>
                  <a:pt x="891" y="785"/>
                </a:lnTo>
                <a:lnTo>
                  <a:pt x="926" y="770"/>
                </a:lnTo>
                <a:lnTo>
                  <a:pt x="960" y="758"/>
                </a:lnTo>
                <a:lnTo>
                  <a:pt x="994" y="748"/>
                </a:lnTo>
                <a:lnTo>
                  <a:pt x="1029" y="739"/>
                </a:lnTo>
                <a:lnTo>
                  <a:pt x="1063" y="732"/>
                </a:lnTo>
                <a:lnTo>
                  <a:pt x="1097" y="725"/>
                </a:lnTo>
                <a:lnTo>
                  <a:pt x="1132" y="720"/>
                </a:lnTo>
                <a:lnTo>
                  <a:pt x="1166" y="716"/>
                </a:lnTo>
                <a:lnTo>
                  <a:pt x="1200" y="712"/>
                </a:lnTo>
                <a:lnTo>
                  <a:pt x="1234" y="710"/>
                </a:lnTo>
                <a:lnTo>
                  <a:pt x="1269" y="710"/>
                </a:lnTo>
                <a:lnTo>
                  <a:pt x="1303" y="715"/>
                </a:lnTo>
                <a:lnTo>
                  <a:pt x="1337" y="724"/>
                </a:lnTo>
                <a:lnTo>
                  <a:pt x="1372" y="737"/>
                </a:lnTo>
                <a:lnTo>
                  <a:pt x="1406" y="753"/>
                </a:lnTo>
                <a:lnTo>
                  <a:pt x="1440" y="770"/>
                </a:lnTo>
                <a:lnTo>
                  <a:pt x="1475" y="787"/>
                </a:lnTo>
                <a:lnTo>
                  <a:pt x="1509" y="804"/>
                </a:lnTo>
                <a:lnTo>
                  <a:pt x="1543" y="820"/>
                </a:lnTo>
                <a:lnTo>
                  <a:pt x="1577" y="836"/>
                </a:lnTo>
                <a:lnTo>
                  <a:pt x="1612" y="852"/>
                </a:lnTo>
                <a:lnTo>
                  <a:pt x="1646" y="868"/>
                </a:lnTo>
                <a:lnTo>
                  <a:pt x="1680" y="885"/>
                </a:lnTo>
                <a:lnTo>
                  <a:pt x="1715" y="903"/>
                </a:lnTo>
                <a:lnTo>
                  <a:pt x="1749" y="922"/>
                </a:lnTo>
                <a:lnTo>
                  <a:pt x="1783" y="940"/>
                </a:lnTo>
                <a:lnTo>
                  <a:pt x="1818" y="960"/>
                </a:lnTo>
                <a:lnTo>
                  <a:pt x="1852" y="982"/>
                </a:lnTo>
                <a:lnTo>
                  <a:pt x="1886" y="1007"/>
                </a:lnTo>
                <a:lnTo>
                  <a:pt x="1920" y="1037"/>
                </a:lnTo>
                <a:lnTo>
                  <a:pt x="1955" y="1073"/>
                </a:lnTo>
                <a:lnTo>
                  <a:pt x="1989" y="1116"/>
                </a:lnTo>
                <a:lnTo>
                  <a:pt x="2023" y="1165"/>
                </a:lnTo>
                <a:lnTo>
                  <a:pt x="2058" y="1219"/>
                </a:lnTo>
                <a:lnTo>
                  <a:pt x="2092" y="1276"/>
                </a:lnTo>
                <a:lnTo>
                  <a:pt x="2126" y="1331"/>
                </a:lnTo>
                <a:lnTo>
                  <a:pt x="2161" y="1384"/>
                </a:lnTo>
                <a:lnTo>
                  <a:pt x="2195" y="1432"/>
                </a:lnTo>
                <a:lnTo>
                  <a:pt x="2229" y="1475"/>
                </a:lnTo>
                <a:lnTo>
                  <a:pt x="2264" y="1516"/>
                </a:lnTo>
                <a:lnTo>
                  <a:pt x="2298" y="1555"/>
                </a:lnTo>
                <a:lnTo>
                  <a:pt x="2332" y="1592"/>
                </a:lnTo>
                <a:lnTo>
                  <a:pt x="2366" y="1629"/>
                </a:lnTo>
                <a:lnTo>
                  <a:pt x="2401" y="1662"/>
                </a:lnTo>
                <a:lnTo>
                  <a:pt x="2435" y="1688"/>
                </a:lnTo>
                <a:lnTo>
                  <a:pt x="2469" y="1705"/>
                </a:lnTo>
                <a:lnTo>
                  <a:pt x="2504" y="1710"/>
                </a:lnTo>
                <a:lnTo>
                  <a:pt x="2538" y="1703"/>
                </a:lnTo>
                <a:lnTo>
                  <a:pt x="2572" y="1687"/>
                </a:lnTo>
                <a:lnTo>
                  <a:pt x="2607" y="1667"/>
                </a:lnTo>
                <a:lnTo>
                  <a:pt x="2641" y="1647"/>
                </a:lnTo>
                <a:lnTo>
                  <a:pt x="2675" y="1632"/>
                </a:lnTo>
                <a:lnTo>
                  <a:pt x="2709" y="1623"/>
                </a:lnTo>
                <a:lnTo>
                  <a:pt x="2744" y="1618"/>
                </a:lnTo>
                <a:lnTo>
                  <a:pt x="2778" y="1617"/>
                </a:lnTo>
                <a:lnTo>
                  <a:pt x="2812" y="1616"/>
                </a:lnTo>
                <a:lnTo>
                  <a:pt x="2847" y="1615"/>
                </a:lnTo>
                <a:lnTo>
                  <a:pt x="2881" y="1611"/>
                </a:lnTo>
                <a:lnTo>
                  <a:pt x="2915" y="1606"/>
                </a:lnTo>
                <a:lnTo>
                  <a:pt x="2950" y="1599"/>
                </a:lnTo>
                <a:lnTo>
                  <a:pt x="2984" y="1591"/>
                </a:lnTo>
                <a:lnTo>
                  <a:pt x="3018" y="1583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6" name="Picture 9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43" y="3906372"/>
            <a:ext cx="84537" cy="170700"/>
          </a:xfrm>
          <a:prstGeom prst="rect">
            <a:avLst/>
          </a:prstGeom>
        </p:spPr>
      </p:pic>
      <p:cxnSp>
        <p:nvCxnSpPr>
          <p:cNvPr id="98" name="Straight Arrow Connector 97"/>
          <p:cNvCxnSpPr/>
          <p:nvPr/>
        </p:nvCxnSpPr>
        <p:spPr bwMode="auto">
          <a:xfrm>
            <a:off x="1259632" y="3806182"/>
            <a:ext cx="2301979" cy="0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Straight Arrow Connector 98"/>
          <p:cNvCxnSpPr/>
          <p:nvPr/>
        </p:nvCxnSpPr>
        <p:spPr bwMode="auto">
          <a:xfrm flipV="1">
            <a:off x="1260679" y="2585181"/>
            <a:ext cx="0" cy="122731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4" name="Picture 1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71" y="3906372"/>
            <a:ext cx="84537" cy="170700"/>
          </a:xfrm>
          <a:prstGeom prst="rect">
            <a:avLst/>
          </a:prstGeom>
        </p:spPr>
      </p:pic>
      <p:cxnSp>
        <p:nvCxnSpPr>
          <p:cNvPr id="147" name="Straight Arrow Connector 146"/>
          <p:cNvCxnSpPr/>
          <p:nvPr/>
        </p:nvCxnSpPr>
        <p:spPr bwMode="auto">
          <a:xfrm>
            <a:off x="6084926" y="3825875"/>
            <a:ext cx="2313962" cy="0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8" name="Straight Arrow Connector 147"/>
          <p:cNvCxnSpPr/>
          <p:nvPr/>
        </p:nvCxnSpPr>
        <p:spPr bwMode="auto">
          <a:xfrm flipV="1">
            <a:off x="6085215" y="2589407"/>
            <a:ext cx="0" cy="122731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9" name="Rectangle 178"/>
          <p:cNvSpPr/>
          <p:nvPr/>
        </p:nvSpPr>
        <p:spPr>
          <a:xfrm rot="16200000">
            <a:off x="208030" y="3001328"/>
            <a:ext cx="147365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Trajectory</a:t>
            </a:r>
          </a:p>
        </p:txBody>
      </p:sp>
      <p:sp>
        <p:nvSpPr>
          <p:cNvPr id="180" name="Rectangle 179"/>
          <p:cNvSpPr/>
          <p:nvPr/>
        </p:nvSpPr>
        <p:spPr>
          <a:xfrm rot="16200000">
            <a:off x="5086048" y="3001328"/>
            <a:ext cx="147365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Trajectory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967485" y="3010417"/>
            <a:ext cx="0" cy="0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Rectangle 43"/>
          <p:cNvSpPr/>
          <p:nvPr/>
        </p:nvSpPr>
        <p:spPr>
          <a:xfrm>
            <a:off x="179512" y="1530492"/>
            <a:ext cx="5832647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3264"/>
                </a:solidFill>
                <a:latin typeface="Calibri" pitchFamily="34" charset="0"/>
              </a:rPr>
              <a:t>Query and inference</a:t>
            </a:r>
            <a:endParaRPr lang="en-US" sz="2400" dirty="0" smtClean="0">
              <a:solidFill>
                <a:srgbClr val="003264"/>
              </a:solidFill>
              <a:latin typeface="Calibri" pitchFamily="34" charset="0"/>
            </a:endParaRPr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233892" y="154732"/>
            <a:ext cx="6877050" cy="838200"/>
          </a:xfrm>
        </p:spPr>
        <p:txBody>
          <a:bodyPr/>
          <a:lstStyle/>
          <a:p>
            <a:r>
              <a:rPr lang="en-US" sz="2800" dirty="0">
                <a:solidFill>
                  <a:srgbClr val="004664"/>
                </a:solidFill>
              </a:rPr>
              <a:t>Our approach:</a:t>
            </a:r>
            <a:br>
              <a:rPr lang="en-US" sz="2800" dirty="0">
                <a:solidFill>
                  <a:srgbClr val="004664"/>
                </a:solidFill>
              </a:rPr>
            </a:br>
            <a:r>
              <a:rPr lang="en-US" sz="2800" dirty="0">
                <a:solidFill>
                  <a:srgbClr val="004664"/>
                </a:solidFill>
              </a:rPr>
              <a:t>Interaction </a:t>
            </a:r>
            <a:r>
              <a:rPr lang="en-US" sz="2800" dirty="0" smtClean="0">
                <a:solidFill>
                  <a:srgbClr val="004664"/>
                </a:solidFill>
              </a:rPr>
              <a:t>Primitives</a:t>
            </a:r>
            <a:endParaRPr lang="en-GB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6444208" y="4839656"/>
            <a:ext cx="2151265" cy="1070565"/>
            <a:chOff x="6444208" y="4839656"/>
            <a:chExt cx="2151265" cy="1070565"/>
          </a:xfrm>
        </p:grpSpPr>
        <p:sp>
          <p:nvSpPr>
            <p:cNvPr id="65" name="Freeform 636"/>
            <p:cNvSpPr>
              <a:spLocks/>
            </p:cNvSpPr>
            <p:nvPr/>
          </p:nvSpPr>
          <p:spPr bwMode="auto">
            <a:xfrm>
              <a:off x="6444208" y="4907000"/>
              <a:ext cx="2151265" cy="860423"/>
            </a:xfrm>
            <a:custGeom>
              <a:avLst/>
              <a:gdLst>
                <a:gd name="T0" fmla="*/ 3121 w 3361"/>
                <a:gd name="T1" fmla="*/ 1472 h 1547"/>
                <a:gd name="T2" fmla="*/ 3258 w 3361"/>
                <a:gd name="T3" fmla="*/ 1461 h 1547"/>
                <a:gd name="T4" fmla="*/ 3361 w 3361"/>
                <a:gd name="T5" fmla="*/ 1329 h 1547"/>
                <a:gd name="T6" fmla="*/ 3224 w 3361"/>
                <a:gd name="T7" fmla="*/ 1342 h 1547"/>
                <a:gd name="T8" fmla="*/ 3087 w 3361"/>
                <a:gd name="T9" fmla="*/ 1356 h 1547"/>
                <a:gd name="T10" fmla="*/ 2950 w 3361"/>
                <a:gd name="T11" fmla="*/ 1338 h 1547"/>
                <a:gd name="T12" fmla="*/ 2812 w 3361"/>
                <a:gd name="T13" fmla="*/ 1302 h 1547"/>
                <a:gd name="T14" fmla="*/ 2675 w 3361"/>
                <a:gd name="T15" fmla="*/ 1227 h 1547"/>
                <a:gd name="T16" fmla="*/ 2538 w 3361"/>
                <a:gd name="T17" fmla="*/ 1056 h 1547"/>
                <a:gd name="T18" fmla="*/ 2401 w 3361"/>
                <a:gd name="T19" fmla="*/ 849 h 1547"/>
                <a:gd name="T20" fmla="*/ 2264 w 3361"/>
                <a:gd name="T21" fmla="*/ 650 h 1547"/>
                <a:gd name="T22" fmla="*/ 2126 w 3361"/>
                <a:gd name="T23" fmla="*/ 435 h 1547"/>
                <a:gd name="T24" fmla="*/ 1989 w 3361"/>
                <a:gd name="T25" fmla="*/ 215 h 1547"/>
                <a:gd name="T26" fmla="*/ 1852 w 3361"/>
                <a:gd name="T27" fmla="*/ 48 h 1547"/>
                <a:gd name="T28" fmla="*/ 1715 w 3361"/>
                <a:gd name="T29" fmla="*/ 2 h 1547"/>
                <a:gd name="T30" fmla="*/ 1577 w 3361"/>
                <a:gd name="T31" fmla="*/ 70 h 1547"/>
                <a:gd name="T32" fmla="*/ 1440 w 3361"/>
                <a:gd name="T33" fmla="*/ 154 h 1547"/>
                <a:gd name="T34" fmla="*/ 1303 w 3361"/>
                <a:gd name="T35" fmla="*/ 166 h 1547"/>
                <a:gd name="T36" fmla="*/ 1166 w 3361"/>
                <a:gd name="T37" fmla="*/ 122 h 1547"/>
                <a:gd name="T38" fmla="*/ 1029 w 3361"/>
                <a:gd name="T39" fmla="*/ 103 h 1547"/>
                <a:gd name="T40" fmla="*/ 891 w 3361"/>
                <a:gd name="T41" fmla="*/ 164 h 1547"/>
                <a:gd name="T42" fmla="*/ 754 w 3361"/>
                <a:gd name="T43" fmla="*/ 321 h 1547"/>
                <a:gd name="T44" fmla="*/ 617 w 3361"/>
                <a:gd name="T45" fmla="*/ 579 h 1547"/>
                <a:gd name="T46" fmla="*/ 480 w 3361"/>
                <a:gd name="T47" fmla="*/ 835 h 1547"/>
                <a:gd name="T48" fmla="*/ 343 w 3361"/>
                <a:gd name="T49" fmla="*/ 1018 h 1547"/>
                <a:gd name="T50" fmla="*/ 205 w 3361"/>
                <a:gd name="T51" fmla="*/ 1183 h 1547"/>
                <a:gd name="T52" fmla="*/ 68 w 3361"/>
                <a:gd name="T53" fmla="*/ 1308 h 1547"/>
                <a:gd name="T54" fmla="*/ 34 w 3361"/>
                <a:gd name="T55" fmla="*/ 1355 h 1547"/>
                <a:gd name="T56" fmla="*/ 171 w 3361"/>
                <a:gd name="T57" fmla="*/ 1429 h 1547"/>
                <a:gd name="T58" fmla="*/ 308 w 3361"/>
                <a:gd name="T59" fmla="*/ 1409 h 1547"/>
                <a:gd name="T60" fmla="*/ 446 w 3361"/>
                <a:gd name="T61" fmla="*/ 1135 h 1547"/>
                <a:gd name="T62" fmla="*/ 583 w 3361"/>
                <a:gd name="T63" fmla="*/ 798 h 1547"/>
                <a:gd name="T64" fmla="*/ 720 w 3361"/>
                <a:gd name="T65" fmla="*/ 636 h 1547"/>
                <a:gd name="T66" fmla="*/ 857 w 3361"/>
                <a:gd name="T67" fmla="*/ 566 h 1547"/>
                <a:gd name="T68" fmla="*/ 994 w 3361"/>
                <a:gd name="T69" fmla="*/ 550 h 1547"/>
                <a:gd name="T70" fmla="*/ 1132 w 3361"/>
                <a:gd name="T71" fmla="*/ 520 h 1547"/>
                <a:gd name="T72" fmla="*/ 1269 w 3361"/>
                <a:gd name="T73" fmla="*/ 453 h 1547"/>
                <a:gd name="T74" fmla="*/ 1406 w 3361"/>
                <a:gd name="T75" fmla="*/ 368 h 1547"/>
                <a:gd name="T76" fmla="*/ 1543 w 3361"/>
                <a:gd name="T77" fmla="*/ 309 h 1547"/>
                <a:gd name="T78" fmla="*/ 1680 w 3361"/>
                <a:gd name="T79" fmla="*/ 344 h 1547"/>
                <a:gd name="T80" fmla="*/ 1818 w 3361"/>
                <a:gd name="T81" fmla="*/ 453 h 1547"/>
                <a:gd name="T82" fmla="*/ 1955 w 3361"/>
                <a:gd name="T83" fmla="*/ 628 h 1547"/>
                <a:gd name="T84" fmla="*/ 2092 w 3361"/>
                <a:gd name="T85" fmla="*/ 896 h 1547"/>
                <a:gd name="T86" fmla="*/ 2229 w 3361"/>
                <a:gd name="T87" fmla="*/ 1155 h 1547"/>
                <a:gd name="T88" fmla="*/ 2366 w 3361"/>
                <a:gd name="T89" fmla="*/ 1370 h 1547"/>
                <a:gd name="T90" fmla="*/ 2504 w 3361"/>
                <a:gd name="T91" fmla="*/ 1519 h 1547"/>
                <a:gd name="T92" fmla="*/ 2641 w 3361"/>
                <a:gd name="T93" fmla="*/ 1545 h 1547"/>
                <a:gd name="T94" fmla="*/ 2778 w 3361"/>
                <a:gd name="T95" fmla="*/ 1527 h 1547"/>
                <a:gd name="T96" fmla="*/ 2915 w 3361"/>
                <a:gd name="T97" fmla="*/ 1514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61" h="1547">
                  <a:moveTo>
                    <a:pt x="3018" y="1493"/>
                  </a:moveTo>
                  <a:lnTo>
                    <a:pt x="3052" y="1485"/>
                  </a:lnTo>
                  <a:lnTo>
                    <a:pt x="3087" y="1478"/>
                  </a:lnTo>
                  <a:lnTo>
                    <a:pt x="3121" y="1472"/>
                  </a:lnTo>
                  <a:lnTo>
                    <a:pt x="3155" y="1467"/>
                  </a:lnTo>
                  <a:lnTo>
                    <a:pt x="3190" y="1463"/>
                  </a:lnTo>
                  <a:lnTo>
                    <a:pt x="3224" y="1461"/>
                  </a:lnTo>
                  <a:lnTo>
                    <a:pt x="3258" y="1461"/>
                  </a:lnTo>
                  <a:lnTo>
                    <a:pt x="3293" y="1461"/>
                  </a:lnTo>
                  <a:lnTo>
                    <a:pt x="3327" y="1462"/>
                  </a:lnTo>
                  <a:lnTo>
                    <a:pt x="3361" y="1464"/>
                  </a:lnTo>
                  <a:lnTo>
                    <a:pt x="3361" y="1329"/>
                  </a:lnTo>
                  <a:lnTo>
                    <a:pt x="3327" y="1331"/>
                  </a:lnTo>
                  <a:lnTo>
                    <a:pt x="3293" y="1334"/>
                  </a:lnTo>
                  <a:lnTo>
                    <a:pt x="3258" y="1338"/>
                  </a:lnTo>
                  <a:lnTo>
                    <a:pt x="3224" y="1342"/>
                  </a:lnTo>
                  <a:lnTo>
                    <a:pt x="3190" y="1347"/>
                  </a:lnTo>
                  <a:lnTo>
                    <a:pt x="3155" y="1352"/>
                  </a:lnTo>
                  <a:lnTo>
                    <a:pt x="3121" y="1355"/>
                  </a:lnTo>
                  <a:lnTo>
                    <a:pt x="3087" y="1356"/>
                  </a:lnTo>
                  <a:lnTo>
                    <a:pt x="3052" y="1355"/>
                  </a:lnTo>
                  <a:lnTo>
                    <a:pt x="3018" y="1351"/>
                  </a:lnTo>
                  <a:lnTo>
                    <a:pt x="2984" y="1345"/>
                  </a:lnTo>
                  <a:lnTo>
                    <a:pt x="2950" y="1338"/>
                  </a:lnTo>
                  <a:lnTo>
                    <a:pt x="2915" y="1329"/>
                  </a:lnTo>
                  <a:lnTo>
                    <a:pt x="2881" y="1321"/>
                  </a:lnTo>
                  <a:lnTo>
                    <a:pt x="2847" y="1312"/>
                  </a:lnTo>
                  <a:lnTo>
                    <a:pt x="2812" y="1302"/>
                  </a:lnTo>
                  <a:lnTo>
                    <a:pt x="2778" y="1291"/>
                  </a:lnTo>
                  <a:lnTo>
                    <a:pt x="2744" y="1275"/>
                  </a:lnTo>
                  <a:lnTo>
                    <a:pt x="2709" y="1254"/>
                  </a:lnTo>
                  <a:lnTo>
                    <a:pt x="2675" y="1227"/>
                  </a:lnTo>
                  <a:lnTo>
                    <a:pt x="2641" y="1193"/>
                  </a:lnTo>
                  <a:lnTo>
                    <a:pt x="2607" y="1152"/>
                  </a:lnTo>
                  <a:lnTo>
                    <a:pt x="2572" y="1106"/>
                  </a:lnTo>
                  <a:lnTo>
                    <a:pt x="2538" y="1056"/>
                  </a:lnTo>
                  <a:lnTo>
                    <a:pt x="2504" y="1004"/>
                  </a:lnTo>
                  <a:lnTo>
                    <a:pt x="2469" y="952"/>
                  </a:lnTo>
                  <a:lnTo>
                    <a:pt x="2435" y="900"/>
                  </a:lnTo>
                  <a:lnTo>
                    <a:pt x="2401" y="849"/>
                  </a:lnTo>
                  <a:lnTo>
                    <a:pt x="2366" y="800"/>
                  </a:lnTo>
                  <a:lnTo>
                    <a:pt x="2332" y="750"/>
                  </a:lnTo>
                  <a:lnTo>
                    <a:pt x="2298" y="701"/>
                  </a:lnTo>
                  <a:lnTo>
                    <a:pt x="2264" y="650"/>
                  </a:lnTo>
                  <a:lnTo>
                    <a:pt x="2229" y="599"/>
                  </a:lnTo>
                  <a:lnTo>
                    <a:pt x="2195" y="545"/>
                  </a:lnTo>
                  <a:lnTo>
                    <a:pt x="2161" y="491"/>
                  </a:lnTo>
                  <a:lnTo>
                    <a:pt x="2126" y="435"/>
                  </a:lnTo>
                  <a:lnTo>
                    <a:pt x="2092" y="379"/>
                  </a:lnTo>
                  <a:lnTo>
                    <a:pt x="2058" y="323"/>
                  </a:lnTo>
                  <a:lnTo>
                    <a:pt x="2023" y="268"/>
                  </a:lnTo>
                  <a:lnTo>
                    <a:pt x="1989" y="215"/>
                  </a:lnTo>
                  <a:lnTo>
                    <a:pt x="1955" y="165"/>
                  </a:lnTo>
                  <a:lnTo>
                    <a:pt x="1920" y="120"/>
                  </a:lnTo>
                  <a:lnTo>
                    <a:pt x="1886" y="80"/>
                  </a:lnTo>
                  <a:lnTo>
                    <a:pt x="1852" y="48"/>
                  </a:lnTo>
                  <a:lnTo>
                    <a:pt x="1818" y="23"/>
                  </a:lnTo>
                  <a:lnTo>
                    <a:pt x="1783" y="7"/>
                  </a:lnTo>
                  <a:lnTo>
                    <a:pt x="1749" y="0"/>
                  </a:lnTo>
                  <a:lnTo>
                    <a:pt x="1715" y="2"/>
                  </a:lnTo>
                  <a:lnTo>
                    <a:pt x="1680" y="11"/>
                  </a:lnTo>
                  <a:lnTo>
                    <a:pt x="1646" y="27"/>
                  </a:lnTo>
                  <a:lnTo>
                    <a:pt x="1612" y="47"/>
                  </a:lnTo>
                  <a:lnTo>
                    <a:pt x="1577" y="70"/>
                  </a:lnTo>
                  <a:lnTo>
                    <a:pt x="1543" y="94"/>
                  </a:lnTo>
                  <a:lnTo>
                    <a:pt x="1509" y="117"/>
                  </a:lnTo>
                  <a:lnTo>
                    <a:pt x="1475" y="137"/>
                  </a:lnTo>
                  <a:lnTo>
                    <a:pt x="1440" y="154"/>
                  </a:lnTo>
                  <a:lnTo>
                    <a:pt x="1406" y="165"/>
                  </a:lnTo>
                  <a:lnTo>
                    <a:pt x="1372" y="171"/>
                  </a:lnTo>
                  <a:lnTo>
                    <a:pt x="1337" y="171"/>
                  </a:lnTo>
                  <a:lnTo>
                    <a:pt x="1303" y="166"/>
                  </a:lnTo>
                  <a:lnTo>
                    <a:pt x="1269" y="157"/>
                  </a:lnTo>
                  <a:lnTo>
                    <a:pt x="1234" y="146"/>
                  </a:lnTo>
                  <a:lnTo>
                    <a:pt x="1200" y="133"/>
                  </a:lnTo>
                  <a:lnTo>
                    <a:pt x="1166" y="122"/>
                  </a:lnTo>
                  <a:lnTo>
                    <a:pt x="1132" y="112"/>
                  </a:lnTo>
                  <a:lnTo>
                    <a:pt x="1097" y="105"/>
                  </a:lnTo>
                  <a:lnTo>
                    <a:pt x="1063" y="102"/>
                  </a:lnTo>
                  <a:lnTo>
                    <a:pt x="1029" y="103"/>
                  </a:lnTo>
                  <a:lnTo>
                    <a:pt x="994" y="110"/>
                  </a:lnTo>
                  <a:lnTo>
                    <a:pt x="960" y="122"/>
                  </a:lnTo>
                  <a:lnTo>
                    <a:pt x="926" y="140"/>
                  </a:lnTo>
                  <a:lnTo>
                    <a:pt x="891" y="164"/>
                  </a:lnTo>
                  <a:lnTo>
                    <a:pt x="857" y="194"/>
                  </a:lnTo>
                  <a:lnTo>
                    <a:pt x="823" y="230"/>
                  </a:lnTo>
                  <a:lnTo>
                    <a:pt x="789" y="273"/>
                  </a:lnTo>
                  <a:lnTo>
                    <a:pt x="754" y="321"/>
                  </a:lnTo>
                  <a:lnTo>
                    <a:pt x="720" y="375"/>
                  </a:lnTo>
                  <a:lnTo>
                    <a:pt x="686" y="437"/>
                  </a:lnTo>
                  <a:lnTo>
                    <a:pt x="651" y="506"/>
                  </a:lnTo>
                  <a:lnTo>
                    <a:pt x="617" y="579"/>
                  </a:lnTo>
                  <a:lnTo>
                    <a:pt x="583" y="654"/>
                  </a:lnTo>
                  <a:lnTo>
                    <a:pt x="548" y="723"/>
                  </a:lnTo>
                  <a:lnTo>
                    <a:pt x="514" y="783"/>
                  </a:lnTo>
                  <a:lnTo>
                    <a:pt x="480" y="835"/>
                  </a:lnTo>
                  <a:lnTo>
                    <a:pt x="446" y="883"/>
                  </a:lnTo>
                  <a:lnTo>
                    <a:pt x="411" y="929"/>
                  </a:lnTo>
                  <a:lnTo>
                    <a:pt x="377" y="974"/>
                  </a:lnTo>
                  <a:lnTo>
                    <a:pt x="343" y="1018"/>
                  </a:lnTo>
                  <a:lnTo>
                    <a:pt x="308" y="1061"/>
                  </a:lnTo>
                  <a:lnTo>
                    <a:pt x="274" y="1103"/>
                  </a:lnTo>
                  <a:lnTo>
                    <a:pt x="240" y="1144"/>
                  </a:lnTo>
                  <a:lnTo>
                    <a:pt x="205" y="1183"/>
                  </a:lnTo>
                  <a:lnTo>
                    <a:pt x="171" y="1220"/>
                  </a:lnTo>
                  <a:lnTo>
                    <a:pt x="137" y="1253"/>
                  </a:lnTo>
                  <a:lnTo>
                    <a:pt x="103" y="1282"/>
                  </a:lnTo>
                  <a:lnTo>
                    <a:pt x="68" y="1308"/>
                  </a:lnTo>
                  <a:lnTo>
                    <a:pt x="34" y="1330"/>
                  </a:lnTo>
                  <a:lnTo>
                    <a:pt x="0" y="1342"/>
                  </a:lnTo>
                  <a:lnTo>
                    <a:pt x="0" y="1349"/>
                  </a:lnTo>
                  <a:lnTo>
                    <a:pt x="34" y="1355"/>
                  </a:lnTo>
                  <a:lnTo>
                    <a:pt x="68" y="1371"/>
                  </a:lnTo>
                  <a:lnTo>
                    <a:pt x="103" y="1390"/>
                  </a:lnTo>
                  <a:lnTo>
                    <a:pt x="137" y="1410"/>
                  </a:lnTo>
                  <a:lnTo>
                    <a:pt x="171" y="1429"/>
                  </a:lnTo>
                  <a:lnTo>
                    <a:pt x="205" y="1442"/>
                  </a:lnTo>
                  <a:lnTo>
                    <a:pt x="240" y="1446"/>
                  </a:lnTo>
                  <a:lnTo>
                    <a:pt x="274" y="1436"/>
                  </a:lnTo>
                  <a:lnTo>
                    <a:pt x="308" y="1409"/>
                  </a:lnTo>
                  <a:lnTo>
                    <a:pt x="343" y="1364"/>
                  </a:lnTo>
                  <a:lnTo>
                    <a:pt x="377" y="1302"/>
                  </a:lnTo>
                  <a:lnTo>
                    <a:pt x="411" y="1224"/>
                  </a:lnTo>
                  <a:lnTo>
                    <a:pt x="446" y="1135"/>
                  </a:lnTo>
                  <a:lnTo>
                    <a:pt x="480" y="1040"/>
                  </a:lnTo>
                  <a:lnTo>
                    <a:pt x="514" y="948"/>
                  </a:lnTo>
                  <a:lnTo>
                    <a:pt x="548" y="865"/>
                  </a:lnTo>
                  <a:lnTo>
                    <a:pt x="583" y="798"/>
                  </a:lnTo>
                  <a:lnTo>
                    <a:pt x="617" y="746"/>
                  </a:lnTo>
                  <a:lnTo>
                    <a:pt x="651" y="703"/>
                  </a:lnTo>
                  <a:lnTo>
                    <a:pt x="686" y="667"/>
                  </a:lnTo>
                  <a:lnTo>
                    <a:pt x="720" y="636"/>
                  </a:lnTo>
                  <a:lnTo>
                    <a:pt x="754" y="611"/>
                  </a:lnTo>
                  <a:lnTo>
                    <a:pt x="789" y="591"/>
                  </a:lnTo>
                  <a:lnTo>
                    <a:pt x="823" y="576"/>
                  </a:lnTo>
                  <a:lnTo>
                    <a:pt x="857" y="566"/>
                  </a:lnTo>
                  <a:lnTo>
                    <a:pt x="891" y="559"/>
                  </a:lnTo>
                  <a:lnTo>
                    <a:pt x="926" y="555"/>
                  </a:lnTo>
                  <a:lnTo>
                    <a:pt x="960" y="553"/>
                  </a:lnTo>
                  <a:lnTo>
                    <a:pt x="994" y="550"/>
                  </a:lnTo>
                  <a:lnTo>
                    <a:pt x="1029" y="546"/>
                  </a:lnTo>
                  <a:lnTo>
                    <a:pt x="1063" y="540"/>
                  </a:lnTo>
                  <a:lnTo>
                    <a:pt x="1097" y="531"/>
                  </a:lnTo>
                  <a:lnTo>
                    <a:pt x="1132" y="520"/>
                  </a:lnTo>
                  <a:lnTo>
                    <a:pt x="1166" y="506"/>
                  </a:lnTo>
                  <a:lnTo>
                    <a:pt x="1200" y="490"/>
                  </a:lnTo>
                  <a:lnTo>
                    <a:pt x="1234" y="472"/>
                  </a:lnTo>
                  <a:lnTo>
                    <a:pt x="1269" y="453"/>
                  </a:lnTo>
                  <a:lnTo>
                    <a:pt x="1303" y="433"/>
                  </a:lnTo>
                  <a:lnTo>
                    <a:pt x="1337" y="411"/>
                  </a:lnTo>
                  <a:lnTo>
                    <a:pt x="1372" y="390"/>
                  </a:lnTo>
                  <a:lnTo>
                    <a:pt x="1406" y="368"/>
                  </a:lnTo>
                  <a:lnTo>
                    <a:pt x="1440" y="348"/>
                  </a:lnTo>
                  <a:lnTo>
                    <a:pt x="1475" y="331"/>
                  </a:lnTo>
                  <a:lnTo>
                    <a:pt x="1509" y="317"/>
                  </a:lnTo>
                  <a:lnTo>
                    <a:pt x="1543" y="309"/>
                  </a:lnTo>
                  <a:lnTo>
                    <a:pt x="1577" y="307"/>
                  </a:lnTo>
                  <a:lnTo>
                    <a:pt x="1612" y="313"/>
                  </a:lnTo>
                  <a:lnTo>
                    <a:pt x="1646" y="326"/>
                  </a:lnTo>
                  <a:lnTo>
                    <a:pt x="1680" y="344"/>
                  </a:lnTo>
                  <a:lnTo>
                    <a:pt x="1715" y="367"/>
                  </a:lnTo>
                  <a:lnTo>
                    <a:pt x="1749" y="393"/>
                  </a:lnTo>
                  <a:lnTo>
                    <a:pt x="1783" y="422"/>
                  </a:lnTo>
                  <a:lnTo>
                    <a:pt x="1818" y="453"/>
                  </a:lnTo>
                  <a:lnTo>
                    <a:pt x="1852" y="488"/>
                  </a:lnTo>
                  <a:lnTo>
                    <a:pt x="1886" y="528"/>
                  </a:lnTo>
                  <a:lnTo>
                    <a:pt x="1920" y="574"/>
                  </a:lnTo>
                  <a:lnTo>
                    <a:pt x="1955" y="628"/>
                  </a:lnTo>
                  <a:lnTo>
                    <a:pt x="1989" y="689"/>
                  </a:lnTo>
                  <a:lnTo>
                    <a:pt x="2023" y="755"/>
                  </a:lnTo>
                  <a:lnTo>
                    <a:pt x="2058" y="825"/>
                  </a:lnTo>
                  <a:lnTo>
                    <a:pt x="2092" y="896"/>
                  </a:lnTo>
                  <a:lnTo>
                    <a:pt x="2126" y="966"/>
                  </a:lnTo>
                  <a:lnTo>
                    <a:pt x="2161" y="1032"/>
                  </a:lnTo>
                  <a:lnTo>
                    <a:pt x="2195" y="1096"/>
                  </a:lnTo>
                  <a:lnTo>
                    <a:pt x="2229" y="1155"/>
                  </a:lnTo>
                  <a:lnTo>
                    <a:pt x="2264" y="1212"/>
                  </a:lnTo>
                  <a:lnTo>
                    <a:pt x="2298" y="1267"/>
                  </a:lnTo>
                  <a:lnTo>
                    <a:pt x="2332" y="1320"/>
                  </a:lnTo>
                  <a:lnTo>
                    <a:pt x="2366" y="1370"/>
                  </a:lnTo>
                  <a:lnTo>
                    <a:pt x="2401" y="1417"/>
                  </a:lnTo>
                  <a:lnTo>
                    <a:pt x="2435" y="1458"/>
                  </a:lnTo>
                  <a:lnTo>
                    <a:pt x="2469" y="1493"/>
                  </a:lnTo>
                  <a:lnTo>
                    <a:pt x="2504" y="1519"/>
                  </a:lnTo>
                  <a:lnTo>
                    <a:pt x="2538" y="1536"/>
                  </a:lnTo>
                  <a:lnTo>
                    <a:pt x="2572" y="1545"/>
                  </a:lnTo>
                  <a:lnTo>
                    <a:pt x="2607" y="1547"/>
                  </a:lnTo>
                  <a:lnTo>
                    <a:pt x="2641" y="1545"/>
                  </a:lnTo>
                  <a:lnTo>
                    <a:pt x="2675" y="1541"/>
                  </a:lnTo>
                  <a:lnTo>
                    <a:pt x="2709" y="1535"/>
                  </a:lnTo>
                  <a:lnTo>
                    <a:pt x="2744" y="1531"/>
                  </a:lnTo>
                  <a:lnTo>
                    <a:pt x="2778" y="1527"/>
                  </a:lnTo>
                  <a:lnTo>
                    <a:pt x="2812" y="1525"/>
                  </a:lnTo>
                  <a:lnTo>
                    <a:pt x="2847" y="1522"/>
                  </a:lnTo>
                  <a:lnTo>
                    <a:pt x="2881" y="1518"/>
                  </a:lnTo>
                  <a:lnTo>
                    <a:pt x="2915" y="1514"/>
                  </a:lnTo>
                  <a:lnTo>
                    <a:pt x="2950" y="1508"/>
                  </a:lnTo>
                  <a:lnTo>
                    <a:pt x="2984" y="1501"/>
                  </a:lnTo>
                  <a:lnTo>
                    <a:pt x="3018" y="149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50" name="Picture 2 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94386" y1="75294" x2="67018" y2="24706"/>
                          <a14:foregroundMark x1="71930" y1="21961" x2="65614" y2="2745"/>
                          <a14:foregroundMark x1="62807" y1="26275" x2="57895" y2="11373"/>
                          <a14:foregroundMark x1="68421" y1="47451" x2="68070" y2="54118"/>
                          <a14:foregroundMark x1="60351" y1="28235" x2="56491" y2="10980"/>
                          <a14:foregroundMark x1="57895" y1="9020" x2="55789" y2="12549"/>
                          <a14:foregroundMark x1="62807" y1="33333" x2="75789" y2="47059"/>
                          <a14:foregroundMark x1="68070" y1="49804" x2="73333" y2="40784"/>
                          <a14:foregroundMark x1="80000" y1="41176" x2="86316" y2="45490"/>
                          <a14:foregroundMark x1="60000" y1="29412" x2="54737" y2="9804"/>
                          <a14:backgroundMark x1="52632" y1="12157" x2="55088" y2="35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06" b="28786"/>
            <a:stretch/>
          </p:blipFill>
          <p:spPr bwMode="auto">
            <a:xfrm>
              <a:off x="6528831" y="4839656"/>
              <a:ext cx="950872" cy="1070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Rectangle 38"/>
          <p:cNvSpPr/>
          <p:nvPr/>
        </p:nvSpPr>
        <p:spPr>
          <a:xfrm>
            <a:off x="992643" y="4149080"/>
            <a:ext cx="2683554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Observations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1592677" y="3645024"/>
            <a:ext cx="0" cy="587422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1320132" y="2142928"/>
            <a:ext cx="3487150" cy="1598639"/>
            <a:chOff x="1320132" y="2142928"/>
            <a:chExt cx="3487150" cy="1598639"/>
          </a:xfrm>
        </p:grpSpPr>
        <p:sp>
          <p:nvSpPr>
            <p:cNvPr id="53" name="Freeform 366"/>
            <p:cNvSpPr>
              <a:spLocks/>
            </p:cNvSpPr>
            <p:nvPr/>
          </p:nvSpPr>
          <p:spPr bwMode="auto">
            <a:xfrm>
              <a:off x="1320132" y="2589407"/>
              <a:ext cx="2273703" cy="1152160"/>
            </a:xfrm>
            <a:custGeom>
              <a:avLst/>
              <a:gdLst>
                <a:gd name="T0" fmla="*/ 3121 w 3361"/>
                <a:gd name="T1" fmla="*/ 376 h 1588"/>
                <a:gd name="T2" fmla="*/ 3258 w 3361"/>
                <a:gd name="T3" fmla="*/ 422 h 1588"/>
                <a:gd name="T4" fmla="*/ 3361 w 3361"/>
                <a:gd name="T5" fmla="*/ 217 h 1588"/>
                <a:gd name="T6" fmla="*/ 3224 w 3361"/>
                <a:gd name="T7" fmla="*/ 228 h 1588"/>
                <a:gd name="T8" fmla="*/ 3087 w 3361"/>
                <a:gd name="T9" fmla="*/ 312 h 1588"/>
                <a:gd name="T10" fmla="*/ 2950 w 3361"/>
                <a:gd name="T11" fmla="*/ 497 h 1588"/>
                <a:gd name="T12" fmla="*/ 2812 w 3361"/>
                <a:gd name="T13" fmla="*/ 744 h 1588"/>
                <a:gd name="T14" fmla="*/ 2675 w 3361"/>
                <a:gd name="T15" fmla="*/ 944 h 1588"/>
                <a:gd name="T16" fmla="*/ 2538 w 3361"/>
                <a:gd name="T17" fmla="*/ 1182 h 1588"/>
                <a:gd name="T18" fmla="*/ 2401 w 3361"/>
                <a:gd name="T19" fmla="*/ 1412 h 1588"/>
                <a:gd name="T20" fmla="*/ 2264 w 3361"/>
                <a:gd name="T21" fmla="*/ 1515 h 1588"/>
                <a:gd name="T22" fmla="*/ 2126 w 3361"/>
                <a:gd name="T23" fmla="*/ 1491 h 1588"/>
                <a:gd name="T24" fmla="*/ 1989 w 3361"/>
                <a:gd name="T25" fmla="*/ 1364 h 1588"/>
                <a:gd name="T26" fmla="*/ 1852 w 3361"/>
                <a:gd name="T27" fmla="*/ 1165 h 1588"/>
                <a:gd name="T28" fmla="*/ 1715 w 3361"/>
                <a:gd name="T29" fmla="*/ 802 h 1588"/>
                <a:gd name="T30" fmla="*/ 1577 w 3361"/>
                <a:gd name="T31" fmla="*/ 337 h 1588"/>
                <a:gd name="T32" fmla="*/ 1440 w 3361"/>
                <a:gd name="T33" fmla="*/ 42 h 1588"/>
                <a:gd name="T34" fmla="*/ 1303 w 3361"/>
                <a:gd name="T35" fmla="*/ 26 h 1588"/>
                <a:gd name="T36" fmla="*/ 1166 w 3361"/>
                <a:gd name="T37" fmla="*/ 248 h 1588"/>
                <a:gd name="T38" fmla="*/ 1029 w 3361"/>
                <a:gd name="T39" fmla="*/ 626 h 1588"/>
                <a:gd name="T40" fmla="*/ 891 w 3361"/>
                <a:gd name="T41" fmla="*/ 1031 h 1588"/>
                <a:gd name="T42" fmla="*/ 754 w 3361"/>
                <a:gd name="T43" fmla="*/ 1273 h 1588"/>
                <a:gd name="T44" fmla="*/ 617 w 3361"/>
                <a:gd name="T45" fmla="*/ 1354 h 1588"/>
                <a:gd name="T46" fmla="*/ 480 w 3361"/>
                <a:gd name="T47" fmla="*/ 1372 h 1588"/>
                <a:gd name="T48" fmla="*/ 343 w 3361"/>
                <a:gd name="T49" fmla="*/ 1360 h 1588"/>
                <a:gd name="T50" fmla="*/ 205 w 3361"/>
                <a:gd name="T51" fmla="*/ 1364 h 1588"/>
                <a:gd name="T52" fmla="*/ 68 w 3361"/>
                <a:gd name="T53" fmla="*/ 1412 h 1588"/>
                <a:gd name="T54" fmla="*/ 34 w 3361"/>
                <a:gd name="T55" fmla="*/ 1434 h 1588"/>
                <a:gd name="T56" fmla="*/ 171 w 3361"/>
                <a:gd name="T57" fmla="*/ 1409 h 1588"/>
                <a:gd name="T58" fmla="*/ 308 w 3361"/>
                <a:gd name="T59" fmla="*/ 1423 h 1588"/>
                <a:gd name="T60" fmla="*/ 446 w 3361"/>
                <a:gd name="T61" fmla="*/ 1450 h 1588"/>
                <a:gd name="T62" fmla="*/ 583 w 3361"/>
                <a:gd name="T63" fmla="*/ 1477 h 1588"/>
                <a:gd name="T64" fmla="*/ 720 w 3361"/>
                <a:gd name="T65" fmla="*/ 1428 h 1588"/>
                <a:gd name="T66" fmla="*/ 857 w 3361"/>
                <a:gd name="T67" fmla="*/ 1187 h 1588"/>
                <a:gd name="T68" fmla="*/ 994 w 3361"/>
                <a:gd name="T69" fmla="*/ 799 h 1588"/>
                <a:gd name="T70" fmla="*/ 1132 w 3361"/>
                <a:gd name="T71" fmla="*/ 512 h 1588"/>
                <a:gd name="T72" fmla="*/ 1269 w 3361"/>
                <a:gd name="T73" fmla="*/ 490 h 1588"/>
                <a:gd name="T74" fmla="*/ 1406 w 3361"/>
                <a:gd name="T75" fmla="*/ 709 h 1588"/>
                <a:gd name="T76" fmla="*/ 1543 w 3361"/>
                <a:gd name="T77" fmla="*/ 1114 h 1588"/>
                <a:gd name="T78" fmla="*/ 1680 w 3361"/>
                <a:gd name="T79" fmla="*/ 1462 h 1588"/>
                <a:gd name="T80" fmla="*/ 1818 w 3361"/>
                <a:gd name="T81" fmla="*/ 1565 h 1588"/>
                <a:gd name="T82" fmla="*/ 1955 w 3361"/>
                <a:gd name="T83" fmla="*/ 1544 h 1588"/>
                <a:gd name="T84" fmla="*/ 2092 w 3361"/>
                <a:gd name="T85" fmla="*/ 1562 h 1588"/>
                <a:gd name="T86" fmla="*/ 2229 w 3361"/>
                <a:gd name="T87" fmla="*/ 1588 h 1588"/>
                <a:gd name="T88" fmla="*/ 2366 w 3361"/>
                <a:gd name="T89" fmla="*/ 1539 h 1588"/>
                <a:gd name="T90" fmla="*/ 2504 w 3361"/>
                <a:gd name="T91" fmla="*/ 1390 h 1588"/>
                <a:gd name="T92" fmla="*/ 2641 w 3361"/>
                <a:gd name="T93" fmla="*/ 1146 h 1588"/>
                <a:gd name="T94" fmla="*/ 2778 w 3361"/>
                <a:gd name="T95" fmla="*/ 878 h 1588"/>
                <a:gd name="T96" fmla="*/ 2915 w 3361"/>
                <a:gd name="T97" fmla="*/ 619 h 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61" h="1588">
                  <a:moveTo>
                    <a:pt x="3018" y="438"/>
                  </a:moveTo>
                  <a:lnTo>
                    <a:pt x="3052" y="401"/>
                  </a:lnTo>
                  <a:lnTo>
                    <a:pt x="3087" y="381"/>
                  </a:lnTo>
                  <a:lnTo>
                    <a:pt x="3121" y="376"/>
                  </a:lnTo>
                  <a:lnTo>
                    <a:pt x="3155" y="382"/>
                  </a:lnTo>
                  <a:lnTo>
                    <a:pt x="3190" y="395"/>
                  </a:lnTo>
                  <a:lnTo>
                    <a:pt x="3224" y="410"/>
                  </a:lnTo>
                  <a:lnTo>
                    <a:pt x="3258" y="422"/>
                  </a:lnTo>
                  <a:lnTo>
                    <a:pt x="3293" y="429"/>
                  </a:lnTo>
                  <a:lnTo>
                    <a:pt x="3327" y="431"/>
                  </a:lnTo>
                  <a:lnTo>
                    <a:pt x="3361" y="427"/>
                  </a:lnTo>
                  <a:lnTo>
                    <a:pt x="3361" y="217"/>
                  </a:lnTo>
                  <a:lnTo>
                    <a:pt x="3327" y="216"/>
                  </a:lnTo>
                  <a:lnTo>
                    <a:pt x="3293" y="217"/>
                  </a:lnTo>
                  <a:lnTo>
                    <a:pt x="3258" y="221"/>
                  </a:lnTo>
                  <a:lnTo>
                    <a:pt x="3224" y="228"/>
                  </a:lnTo>
                  <a:lnTo>
                    <a:pt x="3190" y="240"/>
                  </a:lnTo>
                  <a:lnTo>
                    <a:pt x="3155" y="258"/>
                  </a:lnTo>
                  <a:lnTo>
                    <a:pt x="3121" y="282"/>
                  </a:lnTo>
                  <a:lnTo>
                    <a:pt x="3087" y="312"/>
                  </a:lnTo>
                  <a:lnTo>
                    <a:pt x="3052" y="349"/>
                  </a:lnTo>
                  <a:lnTo>
                    <a:pt x="3018" y="392"/>
                  </a:lnTo>
                  <a:lnTo>
                    <a:pt x="2984" y="441"/>
                  </a:lnTo>
                  <a:lnTo>
                    <a:pt x="2950" y="497"/>
                  </a:lnTo>
                  <a:lnTo>
                    <a:pt x="2915" y="558"/>
                  </a:lnTo>
                  <a:lnTo>
                    <a:pt x="2881" y="621"/>
                  </a:lnTo>
                  <a:lnTo>
                    <a:pt x="2847" y="684"/>
                  </a:lnTo>
                  <a:lnTo>
                    <a:pt x="2812" y="744"/>
                  </a:lnTo>
                  <a:lnTo>
                    <a:pt x="2778" y="799"/>
                  </a:lnTo>
                  <a:lnTo>
                    <a:pt x="2744" y="849"/>
                  </a:lnTo>
                  <a:lnTo>
                    <a:pt x="2709" y="896"/>
                  </a:lnTo>
                  <a:lnTo>
                    <a:pt x="2675" y="944"/>
                  </a:lnTo>
                  <a:lnTo>
                    <a:pt x="2641" y="996"/>
                  </a:lnTo>
                  <a:lnTo>
                    <a:pt x="2607" y="1053"/>
                  </a:lnTo>
                  <a:lnTo>
                    <a:pt x="2572" y="1116"/>
                  </a:lnTo>
                  <a:lnTo>
                    <a:pt x="2538" y="1182"/>
                  </a:lnTo>
                  <a:lnTo>
                    <a:pt x="2504" y="1247"/>
                  </a:lnTo>
                  <a:lnTo>
                    <a:pt x="2469" y="1309"/>
                  </a:lnTo>
                  <a:lnTo>
                    <a:pt x="2435" y="1364"/>
                  </a:lnTo>
                  <a:lnTo>
                    <a:pt x="2401" y="1412"/>
                  </a:lnTo>
                  <a:lnTo>
                    <a:pt x="2366" y="1450"/>
                  </a:lnTo>
                  <a:lnTo>
                    <a:pt x="2332" y="1480"/>
                  </a:lnTo>
                  <a:lnTo>
                    <a:pt x="2298" y="1502"/>
                  </a:lnTo>
                  <a:lnTo>
                    <a:pt x="2264" y="1515"/>
                  </a:lnTo>
                  <a:lnTo>
                    <a:pt x="2229" y="1521"/>
                  </a:lnTo>
                  <a:lnTo>
                    <a:pt x="2195" y="1519"/>
                  </a:lnTo>
                  <a:lnTo>
                    <a:pt x="2161" y="1509"/>
                  </a:lnTo>
                  <a:lnTo>
                    <a:pt x="2126" y="1491"/>
                  </a:lnTo>
                  <a:lnTo>
                    <a:pt x="2092" y="1467"/>
                  </a:lnTo>
                  <a:lnTo>
                    <a:pt x="2058" y="1436"/>
                  </a:lnTo>
                  <a:lnTo>
                    <a:pt x="2023" y="1402"/>
                  </a:lnTo>
                  <a:lnTo>
                    <a:pt x="1989" y="1364"/>
                  </a:lnTo>
                  <a:lnTo>
                    <a:pt x="1955" y="1322"/>
                  </a:lnTo>
                  <a:lnTo>
                    <a:pt x="1920" y="1277"/>
                  </a:lnTo>
                  <a:lnTo>
                    <a:pt x="1886" y="1225"/>
                  </a:lnTo>
                  <a:lnTo>
                    <a:pt x="1852" y="1165"/>
                  </a:lnTo>
                  <a:lnTo>
                    <a:pt x="1818" y="1093"/>
                  </a:lnTo>
                  <a:lnTo>
                    <a:pt x="1783" y="1009"/>
                  </a:lnTo>
                  <a:lnTo>
                    <a:pt x="1749" y="911"/>
                  </a:lnTo>
                  <a:lnTo>
                    <a:pt x="1715" y="802"/>
                  </a:lnTo>
                  <a:lnTo>
                    <a:pt x="1680" y="685"/>
                  </a:lnTo>
                  <a:lnTo>
                    <a:pt x="1646" y="565"/>
                  </a:lnTo>
                  <a:lnTo>
                    <a:pt x="1612" y="447"/>
                  </a:lnTo>
                  <a:lnTo>
                    <a:pt x="1577" y="337"/>
                  </a:lnTo>
                  <a:lnTo>
                    <a:pt x="1543" y="238"/>
                  </a:lnTo>
                  <a:lnTo>
                    <a:pt x="1509" y="155"/>
                  </a:lnTo>
                  <a:lnTo>
                    <a:pt x="1475" y="90"/>
                  </a:lnTo>
                  <a:lnTo>
                    <a:pt x="1440" y="42"/>
                  </a:lnTo>
                  <a:lnTo>
                    <a:pt x="1406" y="12"/>
                  </a:lnTo>
                  <a:lnTo>
                    <a:pt x="1372" y="0"/>
                  </a:lnTo>
                  <a:lnTo>
                    <a:pt x="1337" y="5"/>
                  </a:lnTo>
                  <a:lnTo>
                    <a:pt x="1303" y="26"/>
                  </a:lnTo>
                  <a:lnTo>
                    <a:pt x="1269" y="61"/>
                  </a:lnTo>
                  <a:lnTo>
                    <a:pt x="1234" y="111"/>
                  </a:lnTo>
                  <a:lnTo>
                    <a:pt x="1200" y="174"/>
                  </a:lnTo>
                  <a:lnTo>
                    <a:pt x="1166" y="248"/>
                  </a:lnTo>
                  <a:lnTo>
                    <a:pt x="1132" y="332"/>
                  </a:lnTo>
                  <a:lnTo>
                    <a:pt x="1097" y="425"/>
                  </a:lnTo>
                  <a:lnTo>
                    <a:pt x="1063" y="523"/>
                  </a:lnTo>
                  <a:lnTo>
                    <a:pt x="1029" y="626"/>
                  </a:lnTo>
                  <a:lnTo>
                    <a:pt x="994" y="732"/>
                  </a:lnTo>
                  <a:lnTo>
                    <a:pt x="960" y="838"/>
                  </a:lnTo>
                  <a:lnTo>
                    <a:pt x="926" y="939"/>
                  </a:lnTo>
                  <a:lnTo>
                    <a:pt x="891" y="1031"/>
                  </a:lnTo>
                  <a:lnTo>
                    <a:pt x="857" y="1110"/>
                  </a:lnTo>
                  <a:lnTo>
                    <a:pt x="823" y="1177"/>
                  </a:lnTo>
                  <a:lnTo>
                    <a:pt x="789" y="1232"/>
                  </a:lnTo>
                  <a:lnTo>
                    <a:pt x="754" y="1273"/>
                  </a:lnTo>
                  <a:lnTo>
                    <a:pt x="720" y="1304"/>
                  </a:lnTo>
                  <a:lnTo>
                    <a:pt x="686" y="1327"/>
                  </a:lnTo>
                  <a:lnTo>
                    <a:pt x="651" y="1343"/>
                  </a:lnTo>
                  <a:lnTo>
                    <a:pt x="617" y="1354"/>
                  </a:lnTo>
                  <a:lnTo>
                    <a:pt x="583" y="1362"/>
                  </a:lnTo>
                  <a:lnTo>
                    <a:pt x="548" y="1367"/>
                  </a:lnTo>
                  <a:lnTo>
                    <a:pt x="514" y="1371"/>
                  </a:lnTo>
                  <a:lnTo>
                    <a:pt x="480" y="1372"/>
                  </a:lnTo>
                  <a:lnTo>
                    <a:pt x="446" y="1370"/>
                  </a:lnTo>
                  <a:lnTo>
                    <a:pt x="411" y="1367"/>
                  </a:lnTo>
                  <a:lnTo>
                    <a:pt x="377" y="1363"/>
                  </a:lnTo>
                  <a:lnTo>
                    <a:pt x="343" y="1360"/>
                  </a:lnTo>
                  <a:lnTo>
                    <a:pt x="308" y="1357"/>
                  </a:lnTo>
                  <a:lnTo>
                    <a:pt x="274" y="1356"/>
                  </a:lnTo>
                  <a:lnTo>
                    <a:pt x="240" y="1358"/>
                  </a:lnTo>
                  <a:lnTo>
                    <a:pt x="205" y="1364"/>
                  </a:lnTo>
                  <a:lnTo>
                    <a:pt x="171" y="1372"/>
                  </a:lnTo>
                  <a:lnTo>
                    <a:pt x="137" y="1383"/>
                  </a:lnTo>
                  <a:lnTo>
                    <a:pt x="103" y="1397"/>
                  </a:lnTo>
                  <a:lnTo>
                    <a:pt x="68" y="1412"/>
                  </a:lnTo>
                  <a:lnTo>
                    <a:pt x="34" y="1429"/>
                  </a:lnTo>
                  <a:lnTo>
                    <a:pt x="0" y="1444"/>
                  </a:lnTo>
                  <a:lnTo>
                    <a:pt x="0" y="1446"/>
                  </a:lnTo>
                  <a:lnTo>
                    <a:pt x="34" y="1434"/>
                  </a:lnTo>
                  <a:lnTo>
                    <a:pt x="68" y="1424"/>
                  </a:lnTo>
                  <a:lnTo>
                    <a:pt x="103" y="1417"/>
                  </a:lnTo>
                  <a:lnTo>
                    <a:pt x="137" y="1411"/>
                  </a:lnTo>
                  <a:lnTo>
                    <a:pt x="171" y="1409"/>
                  </a:lnTo>
                  <a:lnTo>
                    <a:pt x="205" y="1409"/>
                  </a:lnTo>
                  <a:lnTo>
                    <a:pt x="240" y="1412"/>
                  </a:lnTo>
                  <a:lnTo>
                    <a:pt x="274" y="1417"/>
                  </a:lnTo>
                  <a:lnTo>
                    <a:pt x="308" y="1423"/>
                  </a:lnTo>
                  <a:lnTo>
                    <a:pt x="343" y="1429"/>
                  </a:lnTo>
                  <a:lnTo>
                    <a:pt x="377" y="1436"/>
                  </a:lnTo>
                  <a:lnTo>
                    <a:pt x="411" y="1443"/>
                  </a:lnTo>
                  <a:lnTo>
                    <a:pt x="446" y="1450"/>
                  </a:lnTo>
                  <a:lnTo>
                    <a:pt x="480" y="1458"/>
                  </a:lnTo>
                  <a:lnTo>
                    <a:pt x="514" y="1466"/>
                  </a:lnTo>
                  <a:lnTo>
                    <a:pt x="548" y="1473"/>
                  </a:lnTo>
                  <a:lnTo>
                    <a:pt x="583" y="1477"/>
                  </a:lnTo>
                  <a:lnTo>
                    <a:pt x="617" y="1477"/>
                  </a:lnTo>
                  <a:lnTo>
                    <a:pt x="651" y="1471"/>
                  </a:lnTo>
                  <a:lnTo>
                    <a:pt x="686" y="1455"/>
                  </a:lnTo>
                  <a:lnTo>
                    <a:pt x="720" y="1428"/>
                  </a:lnTo>
                  <a:lnTo>
                    <a:pt x="754" y="1389"/>
                  </a:lnTo>
                  <a:lnTo>
                    <a:pt x="789" y="1336"/>
                  </a:lnTo>
                  <a:lnTo>
                    <a:pt x="823" y="1268"/>
                  </a:lnTo>
                  <a:lnTo>
                    <a:pt x="857" y="1187"/>
                  </a:lnTo>
                  <a:lnTo>
                    <a:pt x="891" y="1095"/>
                  </a:lnTo>
                  <a:lnTo>
                    <a:pt x="926" y="997"/>
                  </a:lnTo>
                  <a:lnTo>
                    <a:pt x="960" y="897"/>
                  </a:lnTo>
                  <a:lnTo>
                    <a:pt x="994" y="799"/>
                  </a:lnTo>
                  <a:lnTo>
                    <a:pt x="1029" y="708"/>
                  </a:lnTo>
                  <a:lnTo>
                    <a:pt x="1063" y="627"/>
                  </a:lnTo>
                  <a:lnTo>
                    <a:pt x="1097" y="561"/>
                  </a:lnTo>
                  <a:lnTo>
                    <a:pt x="1132" y="512"/>
                  </a:lnTo>
                  <a:lnTo>
                    <a:pt x="1166" y="482"/>
                  </a:lnTo>
                  <a:lnTo>
                    <a:pt x="1200" y="469"/>
                  </a:lnTo>
                  <a:lnTo>
                    <a:pt x="1234" y="472"/>
                  </a:lnTo>
                  <a:lnTo>
                    <a:pt x="1269" y="490"/>
                  </a:lnTo>
                  <a:lnTo>
                    <a:pt x="1303" y="523"/>
                  </a:lnTo>
                  <a:lnTo>
                    <a:pt x="1337" y="570"/>
                  </a:lnTo>
                  <a:lnTo>
                    <a:pt x="1372" y="633"/>
                  </a:lnTo>
                  <a:lnTo>
                    <a:pt x="1406" y="709"/>
                  </a:lnTo>
                  <a:lnTo>
                    <a:pt x="1440" y="799"/>
                  </a:lnTo>
                  <a:lnTo>
                    <a:pt x="1475" y="899"/>
                  </a:lnTo>
                  <a:lnTo>
                    <a:pt x="1509" y="1006"/>
                  </a:lnTo>
                  <a:lnTo>
                    <a:pt x="1543" y="1114"/>
                  </a:lnTo>
                  <a:lnTo>
                    <a:pt x="1577" y="1218"/>
                  </a:lnTo>
                  <a:lnTo>
                    <a:pt x="1612" y="1313"/>
                  </a:lnTo>
                  <a:lnTo>
                    <a:pt x="1646" y="1395"/>
                  </a:lnTo>
                  <a:lnTo>
                    <a:pt x="1680" y="1462"/>
                  </a:lnTo>
                  <a:lnTo>
                    <a:pt x="1715" y="1510"/>
                  </a:lnTo>
                  <a:lnTo>
                    <a:pt x="1749" y="1542"/>
                  </a:lnTo>
                  <a:lnTo>
                    <a:pt x="1783" y="1559"/>
                  </a:lnTo>
                  <a:lnTo>
                    <a:pt x="1818" y="1565"/>
                  </a:lnTo>
                  <a:lnTo>
                    <a:pt x="1852" y="1562"/>
                  </a:lnTo>
                  <a:lnTo>
                    <a:pt x="1886" y="1556"/>
                  </a:lnTo>
                  <a:lnTo>
                    <a:pt x="1920" y="1549"/>
                  </a:lnTo>
                  <a:lnTo>
                    <a:pt x="1955" y="1544"/>
                  </a:lnTo>
                  <a:lnTo>
                    <a:pt x="1989" y="1543"/>
                  </a:lnTo>
                  <a:lnTo>
                    <a:pt x="2023" y="1547"/>
                  </a:lnTo>
                  <a:lnTo>
                    <a:pt x="2058" y="1553"/>
                  </a:lnTo>
                  <a:lnTo>
                    <a:pt x="2092" y="1562"/>
                  </a:lnTo>
                  <a:lnTo>
                    <a:pt x="2126" y="1572"/>
                  </a:lnTo>
                  <a:lnTo>
                    <a:pt x="2161" y="1580"/>
                  </a:lnTo>
                  <a:lnTo>
                    <a:pt x="2195" y="1586"/>
                  </a:lnTo>
                  <a:lnTo>
                    <a:pt x="2229" y="1588"/>
                  </a:lnTo>
                  <a:lnTo>
                    <a:pt x="2264" y="1584"/>
                  </a:lnTo>
                  <a:lnTo>
                    <a:pt x="2298" y="1575"/>
                  </a:lnTo>
                  <a:lnTo>
                    <a:pt x="2332" y="1560"/>
                  </a:lnTo>
                  <a:lnTo>
                    <a:pt x="2366" y="1539"/>
                  </a:lnTo>
                  <a:lnTo>
                    <a:pt x="2401" y="1512"/>
                  </a:lnTo>
                  <a:lnTo>
                    <a:pt x="2435" y="1478"/>
                  </a:lnTo>
                  <a:lnTo>
                    <a:pt x="2469" y="1437"/>
                  </a:lnTo>
                  <a:lnTo>
                    <a:pt x="2504" y="1390"/>
                  </a:lnTo>
                  <a:lnTo>
                    <a:pt x="2538" y="1336"/>
                  </a:lnTo>
                  <a:lnTo>
                    <a:pt x="2572" y="1276"/>
                  </a:lnTo>
                  <a:lnTo>
                    <a:pt x="2607" y="1212"/>
                  </a:lnTo>
                  <a:lnTo>
                    <a:pt x="2641" y="1146"/>
                  </a:lnTo>
                  <a:lnTo>
                    <a:pt x="2675" y="1078"/>
                  </a:lnTo>
                  <a:lnTo>
                    <a:pt x="2709" y="1009"/>
                  </a:lnTo>
                  <a:lnTo>
                    <a:pt x="2744" y="943"/>
                  </a:lnTo>
                  <a:lnTo>
                    <a:pt x="2778" y="878"/>
                  </a:lnTo>
                  <a:lnTo>
                    <a:pt x="2812" y="816"/>
                  </a:lnTo>
                  <a:lnTo>
                    <a:pt x="2847" y="753"/>
                  </a:lnTo>
                  <a:lnTo>
                    <a:pt x="2881" y="687"/>
                  </a:lnTo>
                  <a:lnTo>
                    <a:pt x="2915" y="619"/>
                  </a:lnTo>
                  <a:lnTo>
                    <a:pt x="2950" y="552"/>
                  </a:lnTo>
                  <a:lnTo>
                    <a:pt x="2984" y="490"/>
                  </a:lnTo>
                  <a:lnTo>
                    <a:pt x="3018" y="43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123728" y="2142928"/>
              <a:ext cx="2683554" cy="349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What the human is doing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 flipH="1">
              <a:off x="2349437" y="2420888"/>
              <a:ext cx="7523" cy="543620"/>
            </a:xfrm>
            <a:prstGeom prst="straightConnector1">
              <a:avLst/>
            </a:prstGeom>
            <a:solidFill>
              <a:schemeClr val="accent2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6084167" y="2142928"/>
            <a:ext cx="3096345" cy="1496480"/>
            <a:chOff x="6084167" y="2142928"/>
            <a:chExt cx="3096345" cy="1496480"/>
          </a:xfrm>
        </p:grpSpPr>
        <p:sp>
          <p:nvSpPr>
            <p:cNvPr id="60" name="Freeform 636"/>
            <p:cNvSpPr>
              <a:spLocks/>
            </p:cNvSpPr>
            <p:nvPr/>
          </p:nvSpPr>
          <p:spPr bwMode="auto">
            <a:xfrm>
              <a:off x="6084167" y="2778985"/>
              <a:ext cx="2151265" cy="860423"/>
            </a:xfrm>
            <a:custGeom>
              <a:avLst/>
              <a:gdLst>
                <a:gd name="T0" fmla="*/ 3121 w 3361"/>
                <a:gd name="T1" fmla="*/ 1472 h 1547"/>
                <a:gd name="T2" fmla="*/ 3258 w 3361"/>
                <a:gd name="T3" fmla="*/ 1461 h 1547"/>
                <a:gd name="T4" fmla="*/ 3361 w 3361"/>
                <a:gd name="T5" fmla="*/ 1329 h 1547"/>
                <a:gd name="T6" fmla="*/ 3224 w 3361"/>
                <a:gd name="T7" fmla="*/ 1342 h 1547"/>
                <a:gd name="T8" fmla="*/ 3087 w 3361"/>
                <a:gd name="T9" fmla="*/ 1356 h 1547"/>
                <a:gd name="T10" fmla="*/ 2950 w 3361"/>
                <a:gd name="T11" fmla="*/ 1338 h 1547"/>
                <a:gd name="T12" fmla="*/ 2812 w 3361"/>
                <a:gd name="T13" fmla="*/ 1302 h 1547"/>
                <a:gd name="T14" fmla="*/ 2675 w 3361"/>
                <a:gd name="T15" fmla="*/ 1227 h 1547"/>
                <a:gd name="T16" fmla="*/ 2538 w 3361"/>
                <a:gd name="T17" fmla="*/ 1056 h 1547"/>
                <a:gd name="T18" fmla="*/ 2401 w 3361"/>
                <a:gd name="T19" fmla="*/ 849 h 1547"/>
                <a:gd name="T20" fmla="*/ 2264 w 3361"/>
                <a:gd name="T21" fmla="*/ 650 h 1547"/>
                <a:gd name="T22" fmla="*/ 2126 w 3361"/>
                <a:gd name="T23" fmla="*/ 435 h 1547"/>
                <a:gd name="T24" fmla="*/ 1989 w 3361"/>
                <a:gd name="T25" fmla="*/ 215 h 1547"/>
                <a:gd name="T26" fmla="*/ 1852 w 3361"/>
                <a:gd name="T27" fmla="*/ 48 h 1547"/>
                <a:gd name="T28" fmla="*/ 1715 w 3361"/>
                <a:gd name="T29" fmla="*/ 2 h 1547"/>
                <a:gd name="T30" fmla="*/ 1577 w 3361"/>
                <a:gd name="T31" fmla="*/ 70 h 1547"/>
                <a:gd name="T32" fmla="*/ 1440 w 3361"/>
                <a:gd name="T33" fmla="*/ 154 h 1547"/>
                <a:gd name="T34" fmla="*/ 1303 w 3361"/>
                <a:gd name="T35" fmla="*/ 166 h 1547"/>
                <a:gd name="T36" fmla="*/ 1166 w 3361"/>
                <a:gd name="T37" fmla="*/ 122 h 1547"/>
                <a:gd name="T38" fmla="*/ 1029 w 3361"/>
                <a:gd name="T39" fmla="*/ 103 h 1547"/>
                <a:gd name="T40" fmla="*/ 891 w 3361"/>
                <a:gd name="T41" fmla="*/ 164 h 1547"/>
                <a:gd name="T42" fmla="*/ 754 w 3361"/>
                <a:gd name="T43" fmla="*/ 321 h 1547"/>
                <a:gd name="T44" fmla="*/ 617 w 3361"/>
                <a:gd name="T45" fmla="*/ 579 h 1547"/>
                <a:gd name="T46" fmla="*/ 480 w 3361"/>
                <a:gd name="T47" fmla="*/ 835 h 1547"/>
                <a:gd name="T48" fmla="*/ 343 w 3361"/>
                <a:gd name="T49" fmla="*/ 1018 h 1547"/>
                <a:gd name="T50" fmla="*/ 205 w 3361"/>
                <a:gd name="T51" fmla="*/ 1183 h 1547"/>
                <a:gd name="T52" fmla="*/ 68 w 3361"/>
                <a:gd name="T53" fmla="*/ 1308 h 1547"/>
                <a:gd name="T54" fmla="*/ 34 w 3361"/>
                <a:gd name="T55" fmla="*/ 1355 h 1547"/>
                <a:gd name="T56" fmla="*/ 171 w 3361"/>
                <a:gd name="T57" fmla="*/ 1429 h 1547"/>
                <a:gd name="T58" fmla="*/ 308 w 3361"/>
                <a:gd name="T59" fmla="*/ 1409 h 1547"/>
                <a:gd name="T60" fmla="*/ 446 w 3361"/>
                <a:gd name="T61" fmla="*/ 1135 h 1547"/>
                <a:gd name="T62" fmla="*/ 583 w 3361"/>
                <a:gd name="T63" fmla="*/ 798 h 1547"/>
                <a:gd name="T64" fmla="*/ 720 w 3361"/>
                <a:gd name="T65" fmla="*/ 636 h 1547"/>
                <a:gd name="T66" fmla="*/ 857 w 3361"/>
                <a:gd name="T67" fmla="*/ 566 h 1547"/>
                <a:gd name="T68" fmla="*/ 994 w 3361"/>
                <a:gd name="T69" fmla="*/ 550 h 1547"/>
                <a:gd name="T70" fmla="*/ 1132 w 3361"/>
                <a:gd name="T71" fmla="*/ 520 h 1547"/>
                <a:gd name="T72" fmla="*/ 1269 w 3361"/>
                <a:gd name="T73" fmla="*/ 453 h 1547"/>
                <a:gd name="T74" fmla="*/ 1406 w 3361"/>
                <a:gd name="T75" fmla="*/ 368 h 1547"/>
                <a:gd name="T76" fmla="*/ 1543 w 3361"/>
                <a:gd name="T77" fmla="*/ 309 h 1547"/>
                <a:gd name="T78" fmla="*/ 1680 w 3361"/>
                <a:gd name="T79" fmla="*/ 344 h 1547"/>
                <a:gd name="T80" fmla="*/ 1818 w 3361"/>
                <a:gd name="T81" fmla="*/ 453 h 1547"/>
                <a:gd name="T82" fmla="*/ 1955 w 3361"/>
                <a:gd name="T83" fmla="*/ 628 h 1547"/>
                <a:gd name="T84" fmla="*/ 2092 w 3361"/>
                <a:gd name="T85" fmla="*/ 896 h 1547"/>
                <a:gd name="T86" fmla="*/ 2229 w 3361"/>
                <a:gd name="T87" fmla="*/ 1155 h 1547"/>
                <a:gd name="T88" fmla="*/ 2366 w 3361"/>
                <a:gd name="T89" fmla="*/ 1370 h 1547"/>
                <a:gd name="T90" fmla="*/ 2504 w 3361"/>
                <a:gd name="T91" fmla="*/ 1519 h 1547"/>
                <a:gd name="T92" fmla="*/ 2641 w 3361"/>
                <a:gd name="T93" fmla="*/ 1545 h 1547"/>
                <a:gd name="T94" fmla="*/ 2778 w 3361"/>
                <a:gd name="T95" fmla="*/ 1527 h 1547"/>
                <a:gd name="T96" fmla="*/ 2915 w 3361"/>
                <a:gd name="T97" fmla="*/ 1514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61" h="1547">
                  <a:moveTo>
                    <a:pt x="3018" y="1493"/>
                  </a:moveTo>
                  <a:lnTo>
                    <a:pt x="3052" y="1485"/>
                  </a:lnTo>
                  <a:lnTo>
                    <a:pt x="3087" y="1478"/>
                  </a:lnTo>
                  <a:lnTo>
                    <a:pt x="3121" y="1472"/>
                  </a:lnTo>
                  <a:lnTo>
                    <a:pt x="3155" y="1467"/>
                  </a:lnTo>
                  <a:lnTo>
                    <a:pt x="3190" y="1463"/>
                  </a:lnTo>
                  <a:lnTo>
                    <a:pt x="3224" y="1461"/>
                  </a:lnTo>
                  <a:lnTo>
                    <a:pt x="3258" y="1461"/>
                  </a:lnTo>
                  <a:lnTo>
                    <a:pt x="3293" y="1461"/>
                  </a:lnTo>
                  <a:lnTo>
                    <a:pt x="3327" y="1462"/>
                  </a:lnTo>
                  <a:lnTo>
                    <a:pt x="3361" y="1464"/>
                  </a:lnTo>
                  <a:lnTo>
                    <a:pt x="3361" y="1329"/>
                  </a:lnTo>
                  <a:lnTo>
                    <a:pt x="3327" y="1331"/>
                  </a:lnTo>
                  <a:lnTo>
                    <a:pt x="3293" y="1334"/>
                  </a:lnTo>
                  <a:lnTo>
                    <a:pt x="3258" y="1338"/>
                  </a:lnTo>
                  <a:lnTo>
                    <a:pt x="3224" y="1342"/>
                  </a:lnTo>
                  <a:lnTo>
                    <a:pt x="3190" y="1347"/>
                  </a:lnTo>
                  <a:lnTo>
                    <a:pt x="3155" y="1352"/>
                  </a:lnTo>
                  <a:lnTo>
                    <a:pt x="3121" y="1355"/>
                  </a:lnTo>
                  <a:lnTo>
                    <a:pt x="3087" y="1356"/>
                  </a:lnTo>
                  <a:lnTo>
                    <a:pt x="3052" y="1355"/>
                  </a:lnTo>
                  <a:lnTo>
                    <a:pt x="3018" y="1351"/>
                  </a:lnTo>
                  <a:lnTo>
                    <a:pt x="2984" y="1345"/>
                  </a:lnTo>
                  <a:lnTo>
                    <a:pt x="2950" y="1338"/>
                  </a:lnTo>
                  <a:lnTo>
                    <a:pt x="2915" y="1329"/>
                  </a:lnTo>
                  <a:lnTo>
                    <a:pt x="2881" y="1321"/>
                  </a:lnTo>
                  <a:lnTo>
                    <a:pt x="2847" y="1312"/>
                  </a:lnTo>
                  <a:lnTo>
                    <a:pt x="2812" y="1302"/>
                  </a:lnTo>
                  <a:lnTo>
                    <a:pt x="2778" y="1291"/>
                  </a:lnTo>
                  <a:lnTo>
                    <a:pt x="2744" y="1275"/>
                  </a:lnTo>
                  <a:lnTo>
                    <a:pt x="2709" y="1254"/>
                  </a:lnTo>
                  <a:lnTo>
                    <a:pt x="2675" y="1227"/>
                  </a:lnTo>
                  <a:lnTo>
                    <a:pt x="2641" y="1193"/>
                  </a:lnTo>
                  <a:lnTo>
                    <a:pt x="2607" y="1152"/>
                  </a:lnTo>
                  <a:lnTo>
                    <a:pt x="2572" y="1106"/>
                  </a:lnTo>
                  <a:lnTo>
                    <a:pt x="2538" y="1056"/>
                  </a:lnTo>
                  <a:lnTo>
                    <a:pt x="2504" y="1004"/>
                  </a:lnTo>
                  <a:lnTo>
                    <a:pt x="2469" y="952"/>
                  </a:lnTo>
                  <a:lnTo>
                    <a:pt x="2435" y="900"/>
                  </a:lnTo>
                  <a:lnTo>
                    <a:pt x="2401" y="849"/>
                  </a:lnTo>
                  <a:lnTo>
                    <a:pt x="2366" y="800"/>
                  </a:lnTo>
                  <a:lnTo>
                    <a:pt x="2332" y="750"/>
                  </a:lnTo>
                  <a:lnTo>
                    <a:pt x="2298" y="701"/>
                  </a:lnTo>
                  <a:lnTo>
                    <a:pt x="2264" y="650"/>
                  </a:lnTo>
                  <a:lnTo>
                    <a:pt x="2229" y="599"/>
                  </a:lnTo>
                  <a:lnTo>
                    <a:pt x="2195" y="545"/>
                  </a:lnTo>
                  <a:lnTo>
                    <a:pt x="2161" y="491"/>
                  </a:lnTo>
                  <a:lnTo>
                    <a:pt x="2126" y="435"/>
                  </a:lnTo>
                  <a:lnTo>
                    <a:pt x="2092" y="379"/>
                  </a:lnTo>
                  <a:lnTo>
                    <a:pt x="2058" y="323"/>
                  </a:lnTo>
                  <a:lnTo>
                    <a:pt x="2023" y="268"/>
                  </a:lnTo>
                  <a:lnTo>
                    <a:pt x="1989" y="215"/>
                  </a:lnTo>
                  <a:lnTo>
                    <a:pt x="1955" y="165"/>
                  </a:lnTo>
                  <a:lnTo>
                    <a:pt x="1920" y="120"/>
                  </a:lnTo>
                  <a:lnTo>
                    <a:pt x="1886" y="80"/>
                  </a:lnTo>
                  <a:lnTo>
                    <a:pt x="1852" y="48"/>
                  </a:lnTo>
                  <a:lnTo>
                    <a:pt x="1818" y="23"/>
                  </a:lnTo>
                  <a:lnTo>
                    <a:pt x="1783" y="7"/>
                  </a:lnTo>
                  <a:lnTo>
                    <a:pt x="1749" y="0"/>
                  </a:lnTo>
                  <a:lnTo>
                    <a:pt x="1715" y="2"/>
                  </a:lnTo>
                  <a:lnTo>
                    <a:pt x="1680" y="11"/>
                  </a:lnTo>
                  <a:lnTo>
                    <a:pt x="1646" y="27"/>
                  </a:lnTo>
                  <a:lnTo>
                    <a:pt x="1612" y="47"/>
                  </a:lnTo>
                  <a:lnTo>
                    <a:pt x="1577" y="70"/>
                  </a:lnTo>
                  <a:lnTo>
                    <a:pt x="1543" y="94"/>
                  </a:lnTo>
                  <a:lnTo>
                    <a:pt x="1509" y="117"/>
                  </a:lnTo>
                  <a:lnTo>
                    <a:pt x="1475" y="137"/>
                  </a:lnTo>
                  <a:lnTo>
                    <a:pt x="1440" y="154"/>
                  </a:lnTo>
                  <a:lnTo>
                    <a:pt x="1406" y="165"/>
                  </a:lnTo>
                  <a:lnTo>
                    <a:pt x="1372" y="171"/>
                  </a:lnTo>
                  <a:lnTo>
                    <a:pt x="1337" y="171"/>
                  </a:lnTo>
                  <a:lnTo>
                    <a:pt x="1303" y="166"/>
                  </a:lnTo>
                  <a:lnTo>
                    <a:pt x="1269" y="157"/>
                  </a:lnTo>
                  <a:lnTo>
                    <a:pt x="1234" y="146"/>
                  </a:lnTo>
                  <a:lnTo>
                    <a:pt x="1200" y="133"/>
                  </a:lnTo>
                  <a:lnTo>
                    <a:pt x="1166" y="122"/>
                  </a:lnTo>
                  <a:lnTo>
                    <a:pt x="1132" y="112"/>
                  </a:lnTo>
                  <a:lnTo>
                    <a:pt x="1097" y="105"/>
                  </a:lnTo>
                  <a:lnTo>
                    <a:pt x="1063" y="102"/>
                  </a:lnTo>
                  <a:lnTo>
                    <a:pt x="1029" y="103"/>
                  </a:lnTo>
                  <a:lnTo>
                    <a:pt x="994" y="110"/>
                  </a:lnTo>
                  <a:lnTo>
                    <a:pt x="960" y="122"/>
                  </a:lnTo>
                  <a:lnTo>
                    <a:pt x="926" y="140"/>
                  </a:lnTo>
                  <a:lnTo>
                    <a:pt x="891" y="164"/>
                  </a:lnTo>
                  <a:lnTo>
                    <a:pt x="857" y="194"/>
                  </a:lnTo>
                  <a:lnTo>
                    <a:pt x="823" y="230"/>
                  </a:lnTo>
                  <a:lnTo>
                    <a:pt x="789" y="273"/>
                  </a:lnTo>
                  <a:lnTo>
                    <a:pt x="754" y="321"/>
                  </a:lnTo>
                  <a:lnTo>
                    <a:pt x="720" y="375"/>
                  </a:lnTo>
                  <a:lnTo>
                    <a:pt x="686" y="437"/>
                  </a:lnTo>
                  <a:lnTo>
                    <a:pt x="651" y="506"/>
                  </a:lnTo>
                  <a:lnTo>
                    <a:pt x="617" y="579"/>
                  </a:lnTo>
                  <a:lnTo>
                    <a:pt x="583" y="654"/>
                  </a:lnTo>
                  <a:lnTo>
                    <a:pt x="548" y="723"/>
                  </a:lnTo>
                  <a:lnTo>
                    <a:pt x="514" y="783"/>
                  </a:lnTo>
                  <a:lnTo>
                    <a:pt x="480" y="835"/>
                  </a:lnTo>
                  <a:lnTo>
                    <a:pt x="446" y="883"/>
                  </a:lnTo>
                  <a:lnTo>
                    <a:pt x="411" y="929"/>
                  </a:lnTo>
                  <a:lnTo>
                    <a:pt x="377" y="974"/>
                  </a:lnTo>
                  <a:lnTo>
                    <a:pt x="343" y="1018"/>
                  </a:lnTo>
                  <a:lnTo>
                    <a:pt x="308" y="1061"/>
                  </a:lnTo>
                  <a:lnTo>
                    <a:pt x="274" y="1103"/>
                  </a:lnTo>
                  <a:lnTo>
                    <a:pt x="240" y="1144"/>
                  </a:lnTo>
                  <a:lnTo>
                    <a:pt x="205" y="1183"/>
                  </a:lnTo>
                  <a:lnTo>
                    <a:pt x="171" y="1220"/>
                  </a:lnTo>
                  <a:lnTo>
                    <a:pt x="137" y="1253"/>
                  </a:lnTo>
                  <a:lnTo>
                    <a:pt x="103" y="1282"/>
                  </a:lnTo>
                  <a:lnTo>
                    <a:pt x="68" y="1308"/>
                  </a:lnTo>
                  <a:lnTo>
                    <a:pt x="34" y="1330"/>
                  </a:lnTo>
                  <a:lnTo>
                    <a:pt x="0" y="1342"/>
                  </a:lnTo>
                  <a:lnTo>
                    <a:pt x="0" y="1349"/>
                  </a:lnTo>
                  <a:lnTo>
                    <a:pt x="34" y="1355"/>
                  </a:lnTo>
                  <a:lnTo>
                    <a:pt x="68" y="1371"/>
                  </a:lnTo>
                  <a:lnTo>
                    <a:pt x="103" y="1390"/>
                  </a:lnTo>
                  <a:lnTo>
                    <a:pt x="137" y="1410"/>
                  </a:lnTo>
                  <a:lnTo>
                    <a:pt x="171" y="1429"/>
                  </a:lnTo>
                  <a:lnTo>
                    <a:pt x="205" y="1442"/>
                  </a:lnTo>
                  <a:lnTo>
                    <a:pt x="240" y="1446"/>
                  </a:lnTo>
                  <a:lnTo>
                    <a:pt x="274" y="1436"/>
                  </a:lnTo>
                  <a:lnTo>
                    <a:pt x="308" y="1409"/>
                  </a:lnTo>
                  <a:lnTo>
                    <a:pt x="343" y="1364"/>
                  </a:lnTo>
                  <a:lnTo>
                    <a:pt x="377" y="1302"/>
                  </a:lnTo>
                  <a:lnTo>
                    <a:pt x="411" y="1224"/>
                  </a:lnTo>
                  <a:lnTo>
                    <a:pt x="446" y="1135"/>
                  </a:lnTo>
                  <a:lnTo>
                    <a:pt x="480" y="1040"/>
                  </a:lnTo>
                  <a:lnTo>
                    <a:pt x="514" y="948"/>
                  </a:lnTo>
                  <a:lnTo>
                    <a:pt x="548" y="865"/>
                  </a:lnTo>
                  <a:lnTo>
                    <a:pt x="583" y="798"/>
                  </a:lnTo>
                  <a:lnTo>
                    <a:pt x="617" y="746"/>
                  </a:lnTo>
                  <a:lnTo>
                    <a:pt x="651" y="703"/>
                  </a:lnTo>
                  <a:lnTo>
                    <a:pt x="686" y="667"/>
                  </a:lnTo>
                  <a:lnTo>
                    <a:pt x="720" y="636"/>
                  </a:lnTo>
                  <a:lnTo>
                    <a:pt x="754" y="611"/>
                  </a:lnTo>
                  <a:lnTo>
                    <a:pt x="789" y="591"/>
                  </a:lnTo>
                  <a:lnTo>
                    <a:pt x="823" y="576"/>
                  </a:lnTo>
                  <a:lnTo>
                    <a:pt x="857" y="566"/>
                  </a:lnTo>
                  <a:lnTo>
                    <a:pt x="891" y="559"/>
                  </a:lnTo>
                  <a:lnTo>
                    <a:pt x="926" y="555"/>
                  </a:lnTo>
                  <a:lnTo>
                    <a:pt x="960" y="553"/>
                  </a:lnTo>
                  <a:lnTo>
                    <a:pt x="994" y="550"/>
                  </a:lnTo>
                  <a:lnTo>
                    <a:pt x="1029" y="546"/>
                  </a:lnTo>
                  <a:lnTo>
                    <a:pt x="1063" y="540"/>
                  </a:lnTo>
                  <a:lnTo>
                    <a:pt x="1097" y="531"/>
                  </a:lnTo>
                  <a:lnTo>
                    <a:pt x="1132" y="520"/>
                  </a:lnTo>
                  <a:lnTo>
                    <a:pt x="1166" y="506"/>
                  </a:lnTo>
                  <a:lnTo>
                    <a:pt x="1200" y="490"/>
                  </a:lnTo>
                  <a:lnTo>
                    <a:pt x="1234" y="472"/>
                  </a:lnTo>
                  <a:lnTo>
                    <a:pt x="1269" y="453"/>
                  </a:lnTo>
                  <a:lnTo>
                    <a:pt x="1303" y="433"/>
                  </a:lnTo>
                  <a:lnTo>
                    <a:pt x="1337" y="411"/>
                  </a:lnTo>
                  <a:lnTo>
                    <a:pt x="1372" y="390"/>
                  </a:lnTo>
                  <a:lnTo>
                    <a:pt x="1406" y="368"/>
                  </a:lnTo>
                  <a:lnTo>
                    <a:pt x="1440" y="348"/>
                  </a:lnTo>
                  <a:lnTo>
                    <a:pt x="1475" y="331"/>
                  </a:lnTo>
                  <a:lnTo>
                    <a:pt x="1509" y="317"/>
                  </a:lnTo>
                  <a:lnTo>
                    <a:pt x="1543" y="309"/>
                  </a:lnTo>
                  <a:lnTo>
                    <a:pt x="1577" y="307"/>
                  </a:lnTo>
                  <a:lnTo>
                    <a:pt x="1612" y="313"/>
                  </a:lnTo>
                  <a:lnTo>
                    <a:pt x="1646" y="326"/>
                  </a:lnTo>
                  <a:lnTo>
                    <a:pt x="1680" y="344"/>
                  </a:lnTo>
                  <a:lnTo>
                    <a:pt x="1715" y="367"/>
                  </a:lnTo>
                  <a:lnTo>
                    <a:pt x="1749" y="393"/>
                  </a:lnTo>
                  <a:lnTo>
                    <a:pt x="1783" y="422"/>
                  </a:lnTo>
                  <a:lnTo>
                    <a:pt x="1818" y="453"/>
                  </a:lnTo>
                  <a:lnTo>
                    <a:pt x="1852" y="488"/>
                  </a:lnTo>
                  <a:lnTo>
                    <a:pt x="1886" y="528"/>
                  </a:lnTo>
                  <a:lnTo>
                    <a:pt x="1920" y="574"/>
                  </a:lnTo>
                  <a:lnTo>
                    <a:pt x="1955" y="628"/>
                  </a:lnTo>
                  <a:lnTo>
                    <a:pt x="1989" y="689"/>
                  </a:lnTo>
                  <a:lnTo>
                    <a:pt x="2023" y="755"/>
                  </a:lnTo>
                  <a:lnTo>
                    <a:pt x="2058" y="825"/>
                  </a:lnTo>
                  <a:lnTo>
                    <a:pt x="2092" y="896"/>
                  </a:lnTo>
                  <a:lnTo>
                    <a:pt x="2126" y="966"/>
                  </a:lnTo>
                  <a:lnTo>
                    <a:pt x="2161" y="1032"/>
                  </a:lnTo>
                  <a:lnTo>
                    <a:pt x="2195" y="1096"/>
                  </a:lnTo>
                  <a:lnTo>
                    <a:pt x="2229" y="1155"/>
                  </a:lnTo>
                  <a:lnTo>
                    <a:pt x="2264" y="1212"/>
                  </a:lnTo>
                  <a:lnTo>
                    <a:pt x="2298" y="1267"/>
                  </a:lnTo>
                  <a:lnTo>
                    <a:pt x="2332" y="1320"/>
                  </a:lnTo>
                  <a:lnTo>
                    <a:pt x="2366" y="1370"/>
                  </a:lnTo>
                  <a:lnTo>
                    <a:pt x="2401" y="1417"/>
                  </a:lnTo>
                  <a:lnTo>
                    <a:pt x="2435" y="1458"/>
                  </a:lnTo>
                  <a:lnTo>
                    <a:pt x="2469" y="1493"/>
                  </a:lnTo>
                  <a:lnTo>
                    <a:pt x="2504" y="1519"/>
                  </a:lnTo>
                  <a:lnTo>
                    <a:pt x="2538" y="1536"/>
                  </a:lnTo>
                  <a:lnTo>
                    <a:pt x="2572" y="1545"/>
                  </a:lnTo>
                  <a:lnTo>
                    <a:pt x="2607" y="1547"/>
                  </a:lnTo>
                  <a:lnTo>
                    <a:pt x="2641" y="1545"/>
                  </a:lnTo>
                  <a:lnTo>
                    <a:pt x="2675" y="1541"/>
                  </a:lnTo>
                  <a:lnTo>
                    <a:pt x="2709" y="1535"/>
                  </a:lnTo>
                  <a:lnTo>
                    <a:pt x="2744" y="1531"/>
                  </a:lnTo>
                  <a:lnTo>
                    <a:pt x="2778" y="1527"/>
                  </a:lnTo>
                  <a:lnTo>
                    <a:pt x="2812" y="1525"/>
                  </a:lnTo>
                  <a:lnTo>
                    <a:pt x="2847" y="1522"/>
                  </a:lnTo>
                  <a:lnTo>
                    <a:pt x="2881" y="1518"/>
                  </a:lnTo>
                  <a:lnTo>
                    <a:pt x="2915" y="1514"/>
                  </a:lnTo>
                  <a:lnTo>
                    <a:pt x="2950" y="1508"/>
                  </a:lnTo>
                  <a:lnTo>
                    <a:pt x="2984" y="1501"/>
                  </a:lnTo>
                  <a:lnTo>
                    <a:pt x="3018" y="149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444208" y="2142928"/>
              <a:ext cx="2736304" cy="349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What the robot should do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flipH="1">
              <a:off x="7308304" y="2453779"/>
              <a:ext cx="7523" cy="543620"/>
            </a:xfrm>
            <a:prstGeom prst="straightConnector1">
              <a:avLst/>
            </a:prstGeom>
            <a:solidFill>
              <a:schemeClr val="accent2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5" name="Rectangle 44"/>
          <p:cNvSpPr/>
          <p:nvPr/>
        </p:nvSpPr>
        <p:spPr>
          <a:xfrm>
            <a:off x="9869141" y="5483277"/>
            <a:ext cx="147365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IN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635896" y="4869160"/>
            <a:ext cx="2088232" cy="936104"/>
          </a:xfrm>
          <a:prstGeom prst="roundRect">
            <a:avLst/>
          </a:prstGeom>
          <a:noFill/>
          <a:ln w="19050">
            <a:solidFill>
              <a:srgbClr val="004664"/>
            </a:solidFill>
          </a:ln>
        </p:spPr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/>
          <p:cNvSpPr/>
          <p:nvPr/>
        </p:nvSpPr>
        <p:spPr>
          <a:xfrm>
            <a:off x="3923928" y="5049651"/>
            <a:ext cx="1473659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Interaction Model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879662" y="5337212"/>
            <a:ext cx="684375" cy="0"/>
          </a:xfrm>
          <a:prstGeom prst="straightConnector1">
            <a:avLst/>
          </a:prstGeom>
          <a:noFill/>
          <a:ln w="19050">
            <a:solidFill>
              <a:srgbClr val="004664"/>
            </a:solidFill>
            <a:headEnd type="none" w="med" len="med"/>
            <a:tailEnd type="arrow" w="med" len="med"/>
          </a:ln>
          <a:ex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5822877" y="5330899"/>
            <a:ext cx="684375" cy="0"/>
          </a:xfrm>
          <a:prstGeom prst="straightConnector1">
            <a:avLst/>
          </a:prstGeom>
          <a:noFill/>
          <a:ln w="19050">
            <a:solidFill>
              <a:srgbClr val="004664"/>
            </a:solidFill>
            <a:headEnd type="none" w="med" len="med"/>
            <a:tailEnd type="arrow" w="med" len="med"/>
          </a:ln>
          <a:extLst/>
        </p:spPr>
      </p:cxnSp>
      <p:sp>
        <p:nvSpPr>
          <p:cNvPr id="51" name="Rectangle 50"/>
          <p:cNvSpPr/>
          <p:nvPr/>
        </p:nvSpPr>
        <p:spPr>
          <a:xfrm>
            <a:off x="6228184" y="4552278"/>
            <a:ext cx="147365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“high-five”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907704" y="5281191"/>
            <a:ext cx="573496" cy="183561"/>
            <a:chOff x="770816" y="3588045"/>
            <a:chExt cx="484048" cy="144227"/>
          </a:xfrm>
          <a:solidFill>
            <a:srgbClr val="FF0000"/>
          </a:solidFill>
        </p:grpSpPr>
        <p:sp>
          <p:nvSpPr>
            <p:cNvPr id="61" name="Oval 370 1"/>
            <p:cNvSpPr>
              <a:spLocks noChangeArrowheads="1"/>
            </p:cNvSpPr>
            <p:nvPr/>
          </p:nvSpPr>
          <p:spPr bwMode="auto">
            <a:xfrm>
              <a:off x="892015" y="3589357"/>
              <a:ext cx="119063" cy="119063"/>
            </a:xfrm>
            <a:prstGeom prst="ellipse">
              <a:avLst/>
            </a:prstGeom>
            <a:grp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Oval 371"/>
            <p:cNvSpPr>
              <a:spLocks noChangeArrowheads="1"/>
            </p:cNvSpPr>
            <p:nvPr/>
          </p:nvSpPr>
          <p:spPr bwMode="auto">
            <a:xfrm>
              <a:off x="1016738" y="3588045"/>
              <a:ext cx="119063" cy="117475"/>
            </a:xfrm>
            <a:prstGeom prst="ellipse">
              <a:avLst/>
            </a:prstGeom>
            <a:grp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Oval 372"/>
            <p:cNvSpPr>
              <a:spLocks noChangeArrowheads="1"/>
            </p:cNvSpPr>
            <p:nvPr/>
          </p:nvSpPr>
          <p:spPr bwMode="auto">
            <a:xfrm>
              <a:off x="1135801" y="3592530"/>
              <a:ext cx="119063" cy="119063"/>
            </a:xfrm>
            <a:prstGeom prst="ellipse">
              <a:avLst/>
            </a:prstGeom>
            <a:grp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Oval 370 2 1"/>
            <p:cNvSpPr>
              <a:spLocks noChangeArrowheads="1"/>
            </p:cNvSpPr>
            <p:nvPr/>
          </p:nvSpPr>
          <p:spPr bwMode="auto">
            <a:xfrm>
              <a:off x="770816" y="3613209"/>
              <a:ext cx="119063" cy="119063"/>
            </a:xfrm>
            <a:prstGeom prst="ellipse">
              <a:avLst/>
            </a:prstGeom>
            <a:grp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233564" y="3520542"/>
            <a:ext cx="573496" cy="183561"/>
            <a:chOff x="770816" y="3588045"/>
            <a:chExt cx="484048" cy="144227"/>
          </a:xfrm>
          <a:solidFill>
            <a:srgbClr val="FF0000"/>
          </a:solidFill>
        </p:grpSpPr>
        <p:sp>
          <p:nvSpPr>
            <p:cNvPr id="55" name="Oval 370 1"/>
            <p:cNvSpPr>
              <a:spLocks noChangeArrowheads="1"/>
            </p:cNvSpPr>
            <p:nvPr/>
          </p:nvSpPr>
          <p:spPr bwMode="auto">
            <a:xfrm>
              <a:off x="892015" y="3589357"/>
              <a:ext cx="119063" cy="119063"/>
            </a:xfrm>
            <a:prstGeom prst="ellipse">
              <a:avLst/>
            </a:prstGeom>
            <a:grp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Oval 371"/>
            <p:cNvSpPr>
              <a:spLocks noChangeArrowheads="1"/>
            </p:cNvSpPr>
            <p:nvPr/>
          </p:nvSpPr>
          <p:spPr bwMode="auto">
            <a:xfrm>
              <a:off x="1016738" y="3588045"/>
              <a:ext cx="119063" cy="117475"/>
            </a:xfrm>
            <a:prstGeom prst="ellipse">
              <a:avLst/>
            </a:prstGeom>
            <a:grp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Oval 372"/>
            <p:cNvSpPr>
              <a:spLocks noChangeArrowheads="1"/>
            </p:cNvSpPr>
            <p:nvPr/>
          </p:nvSpPr>
          <p:spPr bwMode="auto">
            <a:xfrm>
              <a:off x="1135801" y="3592530"/>
              <a:ext cx="119063" cy="119063"/>
            </a:xfrm>
            <a:prstGeom prst="ellipse">
              <a:avLst/>
            </a:prstGeom>
            <a:grp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Oval 370 2 1"/>
            <p:cNvSpPr>
              <a:spLocks noChangeArrowheads="1"/>
            </p:cNvSpPr>
            <p:nvPr/>
          </p:nvSpPr>
          <p:spPr bwMode="auto">
            <a:xfrm>
              <a:off x="770816" y="3613209"/>
              <a:ext cx="119063" cy="119063"/>
            </a:xfrm>
            <a:prstGeom prst="ellipse">
              <a:avLst/>
            </a:prstGeom>
            <a:grp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578061" y="2315606"/>
            <a:ext cx="1473659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264"/>
                </a:solidFill>
                <a:latin typeface="Calibri" pitchFamily="34" charset="0"/>
              </a:rPr>
              <a:t>Agent 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330589" y="2278469"/>
            <a:ext cx="1473659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264"/>
                </a:solidFill>
                <a:latin typeface="Calibri" pitchFamily="34" charset="0"/>
              </a:rPr>
              <a:t>Agent 2</a:t>
            </a:r>
          </a:p>
        </p:txBody>
      </p:sp>
    </p:spTree>
    <p:extLst>
      <p:ext uri="{BB962C8B-B14F-4D97-AF65-F5344CB8AC3E}">
        <p14:creationId xmlns:p14="http://schemas.microsoft.com/office/powerpoint/2010/main" val="2643211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o_switching_10Xspeed_1sthalf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40768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3892" y="44624"/>
            <a:ext cx="6877050" cy="838200"/>
          </a:xfrm>
        </p:spPr>
        <p:txBody>
          <a:bodyPr/>
          <a:lstStyle/>
          <a:p>
            <a:r>
              <a:rPr lang="en-US" sz="2800" dirty="0" smtClean="0">
                <a:solidFill>
                  <a:srgbClr val="004664"/>
                </a:solidFill>
              </a:rPr>
              <a:t>Example with Multiple Interaction Primitives</a:t>
            </a:r>
            <a:endParaRPr lang="en-GB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172400" y="1484784"/>
            <a:ext cx="907621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3600" b="1" dirty="0" smtClean="0">
                <a:solidFill>
                  <a:srgbClr val="FFFF00"/>
                </a:solidFill>
                <a:latin typeface="Calibri" pitchFamily="34" charset="0"/>
              </a:rPr>
              <a:t>10X</a:t>
            </a:r>
          </a:p>
        </p:txBody>
      </p:sp>
    </p:spTree>
    <p:extLst>
      <p:ext uri="{BB962C8B-B14F-4D97-AF65-F5344CB8AC3E}">
        <p14:creationId xmlns:p14="http://schemas.microsoft.com/office/powerpoint/2010/main" val="244008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62" y="1742659"/>
            <a:ext cx="1868912" cy="154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3892" y="78532"/>
            <a:ext cx="6877050" cy="838200"/>
          </a:xfrm>
        </p:spPr>
        <p:txBody>
          <a:bodyPr/>
          <a:lstStyle/>
          <a:p>
            <a:r>
              <a:rPr lang="en-US" sz="2800" dirty="0" smtClean="0">
                <a:solidFill>
                  <a:srgbClr val="004664"/>
                </a:solidFill>
              </a:rPr>
              <a:t>Moving One Step Forward</a:t>
            </a: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467544" y="1412776"/>
            <a:ext cx="8690251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How </a:t>
            </a:r>
            <a:r>
              <a:rPr lang="en-US" sz="2000" dirty="0">
                <a:solidFill>
                  <a:srgbClr val="003264"/>
                </a:solidFill>
                <a:latin typeface="Calibri" pitchFamily="34" charset="0"/>
              </a:rPr>
              <a:t>to </a:t>
            </a:r>
            <a:r>
              <a:rPr lang="en-US" sz="2000" b="1" dirty="0" smtClean="0">
                <a:solidFill>
                  <a:srgbClr val="003264"/>
                </a:solidFill>
                <a:latin typeface="Calibri" pitchFamily="34" charset="0"/>
              </a:rPr>
              <a:t>learn from data </a:t>
            </a:r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in a real industrial scenario?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9921" y="1971098"/>
            <a:ext cx="2503833" cy="1108423"/>
            <a:chOff x="68051" y="2189508"/>
            <a:chExt cx="4032448" cy="1475310"/>
          </a:xfrm>
        </p:grpSpPr>
        <p:pic>
          <p:nvPicPr>
            <p:cNvPr id="5" name="Picture 4" descr="C:\gjm\Dropbox\hand_plat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37" b="72569" l="1027" r="98152">
                          <a14:foregroundMark x1="52977" y1="20698" x2="54620" y2="26933"/>
                          <a14:foregroundMark x1="54004" y1="22943" x2="33676" y2="24439"/>
                          <a14:foregroundMark x1="34497" y1="21197" x2="9035" y2="39900"/>
                          <a14:foregroundMark x1="60164" y1="34165" x2="84600" y2="38903"/>
                          <a14:foregroundMark x1="53593" y1="36409" x2="48871" y2="36409"/>
                          <a14:foregroundMark x1="55852" y1="37656" x2="74743" y2="43890"/>
                          <a14:foregroundMark x1="47639" y1="36409" x2="36961" y2="30175"/>
                          <a14:backgroundMark x1="55647" y1="14713" x2="59343" y2="26933"/>
                          <a14:backgroundMark x1="50924" y1="39900" x2="65708" y2="59352"/>
                          <a14:backgroundMark x1="61602" y1="24938" x2="84394" y2="25686"/>
                          <a14:backgroundMark x1="51335" y1="38653" x2="52977" y2="38653"/>
                          <a14:backgroundMark x1="55441" y1="39401" x2="55441" y2="39401"/>
                        </a14:backgroundRemoval>
                      </a14:imgEffect>
                      <a14:imgEffect>
                        <a14:sharpenSoften amount="3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201" b="31886"/>
            <a:stretch/>
          </p:blipFill>
          <p:spPr bwMode="auto">
            <a:xfrm>
              <a:off x="1143351" y="2189508"/>
              <a:ext cx="2022847" cy="147531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68051" y="3055823"/>
              <a:ext cx="1738521" cy="488906"/>
            </a:xfrm>
            <a:custGeom>
              <a:avLst/>
              <a:gdLst>
                <a:gd name="connsiteX0" fmla="*/ 9608 w 3000458"/>
                <a:gd name="connsiteY0" fmla="*/ 1289050 h 1539240"/>
                <a:gd name="connsiteX1" fmla="*/ 92158 w 3000458"/>
                <a:gd name="connsiteY1" fmla="*/ 1301750 h 1539240"/>
                <a:gd name="connsiteX2" fmla="*/ 1044658 w 3000458"/>
                <a:gd name="connsiteY2" fmla="*/ 1504950 h 1539240"/>
                <a:gd name="connsiteX3" fmla="*/ 1876508 w 3000458"/>
                <a:gd name="connsiteY3" fmla="*/ 495300 h 1539240"/>
                <a:gd name="connsiteX4" fmla="*/ 2409908 w 3000458"/>
                <a:gd name="connsiteY4" fmla="*/ 88900 h 1539240"/>
                <a:gd name="connsiteX5" fmla="*/ 3000458 w 3000458"/>
                <a:gd name="connsiteY5" fmla="*/ 0 h 153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0458" h="1539240">
                  <a:moveTo>
                    <a:pt x="9608" y="1289050"/>
                  </a:moveTo>
                  <a:cubicBezTo>
                    <a:pt x="-35371" y="1277408"/>
                    <a:pt x="92158" y="1301750"/>
                    <a:pt x="92158" y="1301750"/>
                  </a:cubicBezTo>
                  <a:cubicBezTo>
                    <a:pt x="264666" y="1337733"/>
                    <a:pt x="747266" y="1639358"/>
                    <a:pt x="1044658" y="1504950"/>
                  </a:cubicBezTo>
                  <a:cubicBezTo>
                    <a:pt x="1342050" y="1370542"/>
                    <a:pt x="1648966" y="731308"/>
                    <a:pt x="1876508" y="495300"/>
                  </a:cubicBezTo>
                  <a:cubicBezTo>
                    <a:pt x="2104050" y="259292"/>
                    <a:pt x="2222583" y="171450"/>
                    <a:pt x="2409908" y="88900"/>
                  </a:cubicBezTo>
                  <a:cubicBezTo>
                    <a:pt x="2597233" y="6350"/>
                    <a:pt x="2798845" y="3175"/>
                    <a:pt x="300045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buFont typeface="Arial" charset="0"/>
                <a:buNone/>
              </a:pPr>
              <a:endParaRPr lang="en-GB">
                <a:latin typeface="Arial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766705" y="2843269"/>
              <a:ext cx="1333794" cy="701460"/>
            </a:xfrm>
            <a:custGeom>
              <a:avLst/>
              <a:gdLst>
                <a:gd name="connsiteX0" fmla="*/ 0 w 942975"/>
                <a:gd name="connsiteY0" fmla="*/ 58192 h 848767"/>
                <a:gd name="connsiteX1" fmla="*/ 581025 w 942975"/>
                <a:gd name="connsiteY1" fmla="*/ 82004 h 848767"/>
                <a:gd name="connsiteX2" fmla="*/ 942975 w 942975"/>
                <a:gd name="connsiteY2" fmla="*/ 848767 h 84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5" h="848767">
                  <a:moveTo>
                    <a:pt x="0" y="58192"/>
                  </a:moveTo>
                  <a:cubicBezTo>
                    <a:pt x="211931" y="4217"/>
                    <a:pt x="423863" y="-49758"/>
                    <a:pt x="581025" y="82004"/>
                  </a:cubicBezTo>
                  <a:cubicBezTo>
                    <a:pt x="738187" y="213766"/>
                    <a:pt x="855663" y="700336"/>
                    <a:pt x="942975" y="848767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buFont typeface="Arial" charset="0"/>
                <a:buNone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195090" y="3190956"/>
            <a:ext cx="2232248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solidFill>
                  <a:srgbClr val="003264"/>
                </a:solidFill>
                <a:latin typeface="Calibri" pitchFamily="34" charset="0"/>
              </a:rPr>
              <a:t>Disrupt the work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1880" y="3209481"/>
            <a:ext cx="2952328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solidFill>
                  <a:srgbClr val="003264"/>
                </a:solidFill>
                <a:latin typeface="Calibri" pitchFamily="34" charset="0"/>
              </a:rPr>
              <a:t>Disrupt the environment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57" y="1905580"/>
            <a:ext cx="1144534" cy="1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372200" y="3209481"/>
            <a:ext cx="2160239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solidFill>
                  <a:srgbClr val="003264"/>
                </a:solidFill>
                <a:latin typeface="Calibri" pitchFamily="34" charset="0"/>
              </a:rPr>
              <a:t>Disrupt mobility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9552" y="4346579"/>
            <a:ext cx="768213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3264"/>
                </a:solidFill>
                <a:latin typeface="Calibri" pitchFamily="34" charset="0"/>
              </a:rPr>
              <a:t>What</a:t>
            </a:r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 is the right level of autonomy and </a:t>
            </a:r>
            <a:r>
              <a:rPr lang="en-US" sz="2000" b="1" dirty="0" smtClean="0">
                <a:solidFill>
                  <a:srgbClr val="003264"/>
                </a:solidFill>
                <a:latin typeface="Calibri" pitchFamily="34" charset="0"/>
              </a:rPr>
              <a:t>how</a:t>
            </a:r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 to adapt it?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12560" y="2117946"/>
            <a:ext cx="7507721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Robots cannot be too dependent on human decisions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264"/>
                </a:solidFill>
                <a:latin typeface="Calibri" pitchFamily="34" charset="0"/>
              </a:rPr>
              <a:t>Robots that lead task may undervalue/frustrate the human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7505" y="1052736"/>
            <a:ext cx="1512168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3264"/>
                </a:solidFill>
                <a:latin typeface="Calibri" pitchFamily="34" charset="0"/>
              </a:rPr>
              <a:t>Problem 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24800" y="2461703"/>
            <a:ext cx="783703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003264"/>
                </a:solidFill>
                <a:latin typeface="Calibri" pitchFamily="34" charset="0"/>
              </a:rPr>
              <a:t>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7504" y="3986539"/>
            <a:ext cx="1512168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3264"/>
                </a:solidFill>
                <a:latin typeface="Calibri" pitchFamily="34" charset="0"/>
              </a:rPr>
              <a:t>Problem 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5576" y="5517232"/>
            <a:ext cx="1977476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4664"/>
                </a:solidFill>
                <a:latin typeface="Calibri" pitchFamily="34" charset="0"/>
              </a:rPr>
              <a:t>Safety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4664"/>
                </a:solidFill>
                <a:latin typeface="Calibri" pitchFamily="34" charset="0"/>
              </a:rPr>
              <a:t>Baby sitting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88225" y="5589240"/>
            <a:ext cx="2232247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4664"/>
                </a:solidFill>
                <a:latin typeface="Calibri" pitchFamily="34" charset="0"/>
              </a:rPr>
              <a:t>Efficiency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4664"/>
                </a:solidFill>
                <a:latin typeface="Calibri" pitchFamily="34" charset="0"/>
              </a:rPr>
              <a:t>Error prone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640" y="4931123"/>
            <a:ext cx="590132" cy="59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495" y="5412852"/>
            <a:ext cx="2978203" cy="37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Image result for assembly explod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89" y="4791413"/>
            <a:ext cx="1426359" cy="75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819096" y="5085184"/>
            <a:ext cx="1544992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004664"/>
                </a:solidFill>
                <a:latin typeface="Calibri" pitchFamily="34" charset="0"/>
              </a:rPr>
              <a:t>Autonomy</a:t>
            </a:r>
          </a:p>
        </p:txBody>
      </p:sp>
    </p:spTree>
    <p:extLst>
      <p:ext uri="{BB962C8B-B14F-4D97-AF65-F5344CB8AC3E}">
        <p14:creationId xmlns:p14="http://schemas.microsoft.com/office/powerpoint/2010/main" val="128322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1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4016"/>
  <p:tag name="ORIGINALWIDTH" val="38.99512"/>
  <p:tag name="LATEXADDIN" val="\documentclass{article}&#10;\usepackage{amsmath}&#10;%\usepackage{mathptmx}&#10;&#10;\usepackage{times}&#10;\pagestyle{empty}&#10;&#10;\newcommand{\bi}[1]{\boldsymbol{#1}}&#10;&#10;&#10;\begin{document}&#10;&#10;\noindent&#10;$t$ &#10;&#10;&#10;\end{document}&#10;&#10;&#10;&#10;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4016"/>
  <p:tag name="ORIGINALWIDTH" val="38.99512"/>
  <p:tag name="LATEXADDIN" val="\documentclass{article}&#10;\usepackage{amsmath}&#10;%\usepackage{mathptmx}&#10;&#10;\usepackage{times}&#10;\pagestyle{empty}&#10;&#10;\newcommand{\bi}[1]{\boldsymbol{#1}}&#10;&#10;&#10;\begin{document}&#10;&#10;\noindent&#10;$t$ &#10;&#10;&#10;\end{document}&#10;&#10;&#10;&#10;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4016"/>
  <p:tag name="ORIGINALWIDTH" val="38.99512"/>
  <p:tag name="LATEXADDIN" val="\documentclass{article}&#10;\usepackage{amsmath}&#10;%\usepackage{mathptmx}&#10;&#10;\usepackage{times}&#10;\pagestyle{empty}&#10;&#10;\newcommand{\bi}[1]{\boldsymbol{#1}}&#10;&#10;&#10;\begin{document}&#10;&#10;\noindent&#10;$t$ &#10;&#10;&#10;\end{document}&#10;&#10;&#10;&#10;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4016"/>
  <p:tag name="ORIGINALWIDTH" val="38.99512"/>
  <p:tag name="LATEXADDIN" val="\documentclass{article}&#10;\usepackage{amsmath}&#10;%\usepackage{mathptmx}&#10;&#10;\usepackage{times}&#10;\pagestyle{empty}&#10;&#10;\newcommand{\bi}[1]{\boldsymbol{#1}}&#10;&#10;&#10;\begin{document}&#10;&#10;\noindent&#10;$t$ &#10;&#10;&#10;\end{document}&#10;&#10;&#10;&#10;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4016"/>
  <p:tag name="ORIGINALWIDTH" val="38.99512"/>
  <p:tag name="LATEXADDIN" val="\documentclass{article}&#10;\usepackage{amsmath}&#10;%\usepackage{mathptmx}&#10;&#10;\usepackage{times}&#10;\pagestyle{empty}&#10;&#10;\newcommand{\bi}[1]{\boldsymbol{#1}}&#10;&#10;&#10;\begin{document}&#10;&#10;\noindent&#10;$t$ &#10;&#10;&#10;\end{document}&#10;&#10;&#10;&#10;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4016"/>
  <p:tag name="ORIGINALWIDTH" val="38.99512"/>
  <p:tag name="LATEXADDIN" val="\documentclass{article}&#10;\usepackage{amsmath}&#10;%\usepackage{mathptmx}&#10;&#10;\usepackage{times}&#10;\pagestyle{empty}&#10;&#10;\newcommand{\bi}[1]{\boldsymbol{#1}}&#10;&#10;&#10;\begin{document}&#10;&#10;\noindent&#10;$t$ &#10;&#10;&#10;\end{document}&#10;&#10;&#10;&#10;"/>
  <p:tag name="IGUANATEXSIZE" val="20"/>
</p:tagLst>
</file>

<file path=ppt/theme/theme1.xml><?xml version="1.0" encoding="utf-8"?>
<a:theme xmlns:a="http://schemas.openxmlformats.org/drawingml/2006/main" name="1_H0">
  <a:themeElements>
    <a:clrScheme name="1_H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DCA00"/>
      </a:accent1>
      <a:accent2>
        <a:srgbClr val="005AA9"/>
      </a:accent2>
      <a:accent3>
        <a:srgbClr val="FFFFFF"/>
      </a:accent3>
      <a:accent4>
        <a:srgbClr val="000000"/>
      </a:accent4>
      <a:accent5>
        <a:srgbClr val="FEE1AA"/>
      </a:accent5>
      <a:accent6>
        <a:srgbClr val="005199"/>
      </a:accent6>
      <a:hlink>
        <a:srgbClr val="005AA9"/>
      </a:hlink>
      <a:folHlink>
        <a:srgbClr val="B5B5B5"/>
      </a:folHlink>
    </a:clrScheme>
    <a:fontScheme name="1_H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00FF"/>
          </a:solidFill>
        </a:ln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2"/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arrow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2400" b="1" dirty="0" smtClean="0">
            <a:solidFill>
              <a:srgbClr val="004664"/>
            </a:solidFill>
            <a:latin typeface="Calibri" pitchFamily="34" charset="0"/>
          </a:defRPr>
        </a:defPPr>
      </a:lstStyle>
    </a:txDef>
  </a:objectDefaults>
  <a:extraClrSchemeLst>
    <a:extraClrScheme>
      <a:clrScheme name="1_H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DCA00"/>
        </a:accent1>
        <a:accent2>
          <a:srgbClr val="005AA9"/>
        </a:accent2>
        <a:accent3>
          <a:srgbClr val="FFFFFF"/>
        </a:accent3>
        <a:accent4>
          <a:srgbClr val="000000"/>
        </a:accent4>
        <a:accent5>
          <a:srgbClr val="FEE1AA"/>
        </a:accent5>
        <a:accent6>
          <a:srgbClr val="005199"/>
        </a:accent6>
        <a:hlink>
          <a:srgbClr val="005AA9"/>
        </a:hlink>
        <a:folHlink>
          <a:srgbClr val="B5B5B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9191</TotalTime>
  <Words>193</Words>
  <Application>Microsoft Office PowerPoint</Application>
  <PresentationFormat>On-screen Show (4:3)</PresentationFormat>
  <Paragraphs>66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1_H0</vt:lpstr>
      <vt:lpstr>PowerPoint Presentation</vt:lpstr>
      <vt:lpstr>PowerPoint Presentation</vt:lpstr>
      <vt:lpstr>Our approach: Interaction Primitives</vt:lpstr>
      <vt:lpstr>Our approach: Interaction Primitives</vt:lpstr>
      <vt:lpstr>Our approach: Interaction Primitives</vt:lpstr>
      <vt:lpstr>Example with Multiple Interaction Primitives</vt:lpstr>
      <vt:lpstr>Moving One Step Forward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Titel / the Titel</dc:title>
  <dc:creator>Ralf Steinmetz</dc:creator>
  <cp:lastModifiedBy>gjm</cp:lastModifiedBy>
  <cp:revision>1058</cp:revision>
  <dcterms:modified xsi:type="dcterms:W3CDTF">2017-03-20T15:52:49Z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D">
    <vt:lpwstr>123bb053-ad6c-46a1-9234-a71650388708</vt:lpwstr>
  </property>
  <property fmtid="{D5CDD505-2E9C-101B-9397-08002B2CF9AE}" pid="3" name="LISKOMID">
    <vt:lpwstr>591d73a1-fdec-4118-9d1b-e68bb7c6a0b0</vt:lpwstr>
  </property>
</Properties>
</file>