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1" r:id="rId2"/>
    <p:sldId id="285" r:id="rId3"/>
    <p:sldId id="319" r:id="rId4"/>
    <p:sldId id="321" r:id="rId5"/>
    <p:sldId id="320" r:id="rId6"/>
    <p:sldId id="323" r:id="rId7"/>
    <p:sldId id="328" r:id="rId8"/>
    <p:sldId id="325" r:id="rId9"/>
    <p:sldId id="326" r:id="rId10"/>
    <p:sldId id="327" r:id="rId11"/>
    <p:sldId id="318" r:id="rId12"/>
  </p:sldIdLst>
  <p:sldSz cx="12192000" cy="6858000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728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7" autoAdjust="0"/>
    <p:restoredTop sz="95992" autoAdjust="0"/>
  </p:normalViewPr>
  <p:slideViewPr>
    <p:cSldViewPr snapToGrid="0" snapToObjects="1">
      <p:cViewPr varScale="1">
        <p:scale>
          <a:sx n="67" d="100"/>
          <a:sy n="67" d="100"/>
        </p:scale>
        <p:origin x="55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EE1C9-5497-4050-956C-51A1FD03A0DA}" type="datetimeFigureOut">
              <a:rPr lang="it-IT" smtClean="0"/>
              <a:t>19/03/2017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29C68-4A7F-4918-A703-7E658654503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2123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Rettangolo 167"/>
          <p:cNvSpPr/>
          <p:nvPr userDrawn="1"/>
        </p:nvSpPr>
        <p:spPr>
          <a:xfrm>
            <a:off x="0" y="4267682"/>
            <a:ext cx="12192000" cy="2590317"/>
          </a:xfrm>
          <a:prstGeom prst="rect">
            <a:avLst/>
          </a:prstGeom>
          <a:solidFill>
            <a:srgbClr val="728F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55379" y="4582216"/>
            <a:ext cx="10363200" cy="96837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855379" y="5535827"/>
            <a:ext cx="10363200" cy="1058648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 smtClean="0"/>
              <a:t>Fare clic per modificare lo stile del sottotitolo dello schema</a:t>
            </a:r>
            <a:endParaRPr lang="it-IT" dirty="0"/>
          </a:p>
        </p:txBody>
      </p:sp>
      <p:grpSp>
        <p:nvGrpSpPr>
          <p:cNvPr id="127" name="Gruppo 126"/>
          <p:cNvGrpSpPr/>
          <p:nvPr userDrawn="1"/>
        </p:nvGrpSpPr>
        <p:grpSpPr>
          <a:xfrm>
            <a:off x="0" y="4275921"/>
            <a:ext cx="12192000" cy="176557"/>
            <a:chOff x="1218340" y="275867"/>
            <a:chExt cx="17715122" cy="567843"/>
          </a:xfrm>
        </p:grpSpPr>
        <p:cxnSp>
          <p:nvCxnSpPr>
            <p:cNvPr id="128" name="Connettore 1 11"/>
            <p:cNvCxnSpPr/>
            <p:nvPr userDrawn="1"/>
          </p:nvCxnSpPr>
          <p:spPr>
            <a:xfrm>
              <a:off x="121834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Connettore 1 12"/>
            <p:cNvCxnSpPr/>
            <p:nvPr userDrawn="1"/>
          </p:nvCxnSpPr>
          <p:spPr>
            <a:xfrm>
              <a:off x="136720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Connettore 1 13"/>
            <p:cNvCxnSpPr/>
            <p:nvPr userDrawn="1"/>
          </p:nvCxnSpPr>
          <p:spPr>
            <a:xfrm>
              <a:off x="151607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Connettore 1 14"/>
            <p:cNvCxnSpPr/>
            <p:nvPr userDrawn="1"/>
          </p:nvCxnSpPr>
          <p:spPr>
            <a:xfrm>
              <a:off x="166494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Connettore 1 15"/>
            <p:cNvCxnSpPr/>
            <p:nvPr userDrawn="1"/>
          </p:nvCxnSpPr>
          <p:spPr>
            <a:xfrm>
              <a:off x="181380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Connettore 1 16"/>
            <p:cNvCxnSpPr/>
            <p:nvPr userDrawn="1"/>
          </p:nvCxnSpPr>
          <p:spPr>
            <a:xfrm>
              <a:off x="196267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onnettore 1 17"/>
            <p:cNvCxnSpPr/>
            <p:nvPr userDrawn="1"/>
          </p:nvCxnSpPr>
          <p:spPr>
            <a:xfrm>
              <a:off x="211154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Connettore 1 18"/>
            <p:cNvCxnSpPr/>
            <p:nvPr userDrawn="1"/>
          </p:nvCxnSpPr>
          <p:spPr>
            <a:xfrm>
              <a:off x="226040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Connettore 1 19"/>
            <p:cNvCxnSpPr/>
            <p:nvPr userDrawn="1"/>
          </p:nvCxnSpPr>
          <p:spPr>
            <a:xfrm>
              <a:off x="240927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Connettore 1 20"/>
            <p:cNvCxnSpPr/>
            <p:nvPr userDrawn="1"/>
          </p:nvCxnSpPr>
          <p:spPr>
            <a:xfrm>
              <a:off x="255814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Connettore 1 21"/>
            <p:cNvCxnSpPr/>
            <p:nvPr userDrawn="1"/>
          </p:nvCxnSpPr>
          <p:spPr>
            <a:xfrm>
              <a:off x="270701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Connettore 1 22"/>
            <p:cNvCxnSpPr/>
            <p:nvPr userDrawn="1"/>
          </p:nvCxnSpPr>
          <p:spPr>
            <a:xfrm>
              <a:off x="285587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nettore 1 23"/>
            <p:cNvCxnSpPr/>
            <p:nvPr userDrawn="1"/>
          </p:nvCxnSpPr>
          <p:spPr>
            <a:xfrm>
              <a:off x="300474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nettore 1 24"/>
            <p:cNvCxnSpPr/>
            <p:nvPr userDrawn="1"/>
          </p:nvCxnSpPr>
          <p:spPr>
            <a:xfrm>
              <a:off x="315361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Connettore 1 25"/>
            <p:cNvCxnSpPr/>
            <p:nvPr userDrawn="1"/>
          </p:nvCxnSpPr>
          <p:spPr>
            <a:xfrm>
              <a:off x="330247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nettore 1 26"/>
            <p:cNvCxnSpPr/>
            <p:nvPr userDrawn="1"/>
          </p:nvCxnSpPr>
          <p:spPr>
            <a:xfrm>
              <a:off x="345134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nettore 1 27"/>
            <p:cNvCxnSpPr/>
            <p:nvPr userDrawn="1"/>
          </p:nvCxnSpPr>
          <p:spPr>
            <a:xfrm>
              <a:off x="360021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nettore 1 28"/>
            <p:cNvCxnSpPr/>
            <p:nvPr userDrawn="1"/>
          </p:nvCxnSpPr>
          <p:spPr>
            <a:xfrm>
              <a:off x="374907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nettore 1 29"/>
            <p:cNvCxnSpPr/>
            <p:nvPr userDrawn="1"/>
          </p:nvCxnSpPr>
          <p:spPr>
            <a:xfrm>
              <a:off x="389794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nettore 1 30"/>
            <p:cNvCxnSpPr/>
            <p:nvPr userDrawn="1"/>
          </p:nvCxnSpPr>
          <p:spPr>
            <a:xfrm>
              <a:off x="404681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nettore 1 31"/>
            <p:cNvCxnSpPr/>
            <p:nvPr userDrawn="1"/>
          </p:nvCxnSpPr>
          <p:spPr>
            <a:xfrm>
              <a:off x="419568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nettore 1 32"/>
            <p:cNvCxnSpPr/>
            <p:nvPr userDrawn="1"/>
          </p:nvCxnSpPr>
          <p:spPr>
            <a:xfrm>
              <a:off x="434454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Connettore 1 33"/>
            <p:cNvCxnSpPr/>
            <p:nvPr userDrawn="1"/>
          </p:nvCxnSpPr>
          <p:spPr>
            <a:xfrm>
              <a:off x="449341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Connettore 1 34"/>
            <p:cNvCxnSpPr/>
            <p:nvPr userDrawn="1"/>
          </p:nvCxnSpPr>
          <p:spPr>
            <a:xfrm>
              <a:off x="464228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Connettore 1 35"/>
            <p:cNvCxnSpPr/>
            <p:nvPr userDrawn="1"/>
          </p:nvCxnSpPr>
          <p:spPr>
            <a:xfrm>
              <a:off x="479114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Connettore 1 36"/>
            <p:cNvCxnSpPr/>
            <p:nvPr userDrawn="1"/>
          </p:nvCxnSpPr>
          <p:spPr>
            <a:xfrm>
              <a:off x="494001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Connettore 1 37"/>
            <p:cNvCxnSpPr/>
            <p:nvPr userDrawn="1"/>
          </p:nvCxnSpPr>
          <p:spPr>
            <a:xfrm>
              <a:off x="508888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Connettore 1 38"/>
            <p:cNvCxnSpPr/>
            <p:nvPr userDrawn="1"/>
          </p:nvCxnSpPr>
          <p:spPr>
            <a:xfrm>
              <a:off x="523774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Connettore 1 39"/>
            <p:cNvCxnSpPr/>
            <p:nvPr userDrawn="1"/>
          </p:nvCxnSpPr>
          <p:spPr>
            <a:xfrm>
              <a:off x="538661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Connettore 1 40"/>
            <p:cNvCxnSpPr/>
            <p:nvPr userDrawn="1"/>
          </p:nvCxnSpPr>
          <p:spPr>
            <a:xfrm>
              <a:off x="553548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Connettore 1 41"/>
            <p:cNvCxnSpPr/>
            <p:nvPr userDrawn="1"/>
          </p:nvCxnSpPr>
          <p:spPr>
            <a:xfrm>
              <a:off x="568435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Connettore 1 42"/>
            <p:cNvCxnSpPr/>
            <p:nvPr userDrawn="1"/>
          </p:nvCxnSpPr>
          <p:spPr>
            <a:xfrm>
              <a:off x="583321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Connettore 1 43"/>
            <p:cNvCxnSpPr/>
            <p:nvPr userDrawn="1"/>
          </p:nvCxnSpPr>
          <p:spPr>
            <a:xfrm>
              <a:off x="598208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Connettore 1 44"/>
            <p:cNvCxnSpPr/>
            <p:nvPr userDrawn="1"/>
          </p:nvCxnSpPr>
          <p:spPr>
            <a:xfrm>
              <a:off x="613095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ttore 1 45"/>
            <p:cNvCxnSpPr/>
            <p:nvPr userDrawn="1"/>
          </p:nvCxnSpPr>
          <p:spPr>
            <a:xfrm>
              <a:off x="627981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nettore 1 46"/>
            <p:cNvCxnSpPr/>
            <p:nvPr userDrawn="1"/>
          </p:nvCxnSpPr>
          <p:spPr>
            <a:xfrm>
              <a:off x="642868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ttore 1 47"/>
            <p:cNvCxnSpPr/>
            <p:nvPr userDrawn="1"/>
          </p:nvCxnSpPr>
          <p:spPr>
            <a:xfrm>
              <a:off x="657755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Connettore 1 48"/>
            <p:cNvCxnSpPr/>
            <p:nvPr userDrawn="1"/>
          </p:nvCxnSpPr>
          <p:spPr>
            <a:xfrm>
              <a:off x="672641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Connettore 1 49"/>
            <p:cNvCxnSpPr/>
            <p:nvPr userDrawn="1"/>
          </p:nvCxnSpPr>
          <p:spPr>
            <a:xfrm>
              <a:off x="687528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Connettore 1 50"/>
            <p:cNvCxnSpPr/>
            <p:nvPr userDrawn="1"/>
          </p:nvCxnSpPr>
          <p:spPr>
            <a:xfrm>
              <a:off x="702415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Connettore 1 51"/>
            <p:cNvCxnSpPr/>
            <p:nvPr userDrawn="1"/>
          </p:nvCxnSpPr>
          <p:spPr>
            <a:xfrm>
              <a:off x="717302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Connettore 1 52"/>
            <p:cNvCxnSpPr/>
            <p:nvPr userDrawn="1"/>
          </p:nvCxnSpPr>
          <p:spPr>
            <a:xfrm>
              <a:off x="732188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Connettore 1 53"/>
            <p:cNvCxnSpPr/>
            <p:nvPr userDrawn="1"/>
          </p:nvCxnSpPr>
          <p:spPr>
            <a:xfrm>
              <a:off x="747075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Connettore 1 54"/>
            <p:cNvCxnSpPr/>
            <p:nvPr userDrawn="1"/>
          </p:nvCxnSpPr>
          <p:spPr>
            <a:xfrm>
              <a:off x="761962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Connettore 1 55"/>
            <p:cNvCxnSpPr/>
            <p:nvPr userDrawn="1"/>
          </p:nvCxnSpPr>
          <p:spPr>
            <a:xfrm>
              <a:off x="776848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Connettore 1 56"/>
            <p:cNvCxnSpPr/>
            <p:nvPr userDrawn="1"/>
          </p:nvCxnSpPr>
          <p:spPr>
            <a:xfrm>
              <a:off x="791735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Connettore 1 57"/>
            <p:cNvCxnSpPr/>
            <p:nvPr userDrawn="1"/>
          </p:nvCxnSpPr>
          <p:spPr>
            <a:xfrm>
              <a:off x="806622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Connettore 1 58"/>
            <p:cNvCxnSpPr/>
            <p:nvPr userDrawn="1"/>
          </p:nvCxnSpPr>
          <p:spPr>
            <a:xfrm>
              <a:off x="821508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Connettore 1 59"/>
            <p:cNvCxnSpPr/>
            <p:nvPr userDrawn="1"/>
          </p:nvCxnSpPr>
          <p:spPr>
            <a:xfrm>
              <a:off x="836395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Connettore 1 60"/>
            <p:cNvCxnSpPr/>
            <p:nvPr userDrawn="1"/>
          </p:nvCxnSpPr>
          <p:spPr>
            <a:xfrm>
              <a:off x="851282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Connettore 1 61"/>
            <p:cNvCxnSpPr/>
            <p:nvPr userDrawn="1"/>
          </p:nvCxnSpPr>
          <p:spPr>
            <a:xfrm>
              <a:off x="866169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Connettore 1 62"/>
            <p:cNvCxnSpPr/>
            <p:nvPr userDrawn="1"/>
          </p:nvCxnSpPr>
          <p:spPr>
            <a:xfrm>
              <a:off x="881055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Connettore 1 63"/>
            <p:cNvCxnSpPr/>
            <p:nvPr userDrawn="1"/>
          </p:nvCxnSpPr>
          <p:spPr>
            <a:xfrm>
              <a:off x="895942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Connettore 1 64"/>
            <p:cNvCxnSpPr/>
            <p:nvPr userDrawn="1"/>
          </p:nvCxnSpPr>
          <p:spPr>
            <a:xfrm>
              <a:off x="910829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Connettore 1 65"/>
            <p:cNvCxnSpPr/>
            <p:nvPr userDrawn="1"/>
          </p:nvCxnSpPr>
          <p:spPr>
            <a:xfrm>
              <a:off x="925715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Connettore 1 66"/>
            <p:cNvCxnSpPr/>
            <p:nvPr userDrawn="1"/>
          </p:nvCxnSpPr>
          <p:spPr>
            <a:xfrm>
              <a:off x="940602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Connettore 1 67"/>
            <p:cNvCxnSpPr/>
            <p:nvPr userDrawn="1"/>
          </p:nvCxnSpPr>
          <p:spPr>
            <a:xfrm>
              <a:off x="955489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Connettore 1 68"/>
            <p:cNvCxnSpPr/>
            <p:nvPr userDrawn="1"/>
          </p:nvCxnSpPr>
          <p:spPr>
            <a:xfrm>
              <a:off x="970375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Connettore 1 69"/>
            <p:cNvCxnSpPr/>
            <p:nvPr userDrawn="1"/>
          </p:nvCxnSpPr>
          <p:spPr>
            <a:xfrm>
              <a:off x="985262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Connettore 1 70"/>
            <p:cNvCxnSpPr/>
            <p:nvPr userDrawn="1"/>
          </p:nvCxnSpPr>
          <p:spPr>
            <a:xfrm>
              <a:off x="1000149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Connettore 1 71"/>
            <p:cNvCxnSpPr/>
            <p:nvPr userDrawn="1"/>
          </p:nvCxnSpPr>
          <p:spPr>
            <a:xfrm>
              <a:off x="1015036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Connettore 1 72"/>
            <p:cNvCxnSpPr/>
            <p:nvPr userDrawn="1"/>
          </p:nvCxnSpPr>
          <p:spPr>
            <a:xfrm>
              <a:off x="1029922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Connettore 1 73"/>
            <p:cNvCxnSpPr/>
            <p:nvPr userDrawn="1"/>
          </p:nvCxnSpPr>
          <p:spPr>
            <a:xfrm>
              <a:off x="1044809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Connettore 1 74"/>
            <p:cNvCxnSpPr/>
            <p:nvPr userDrawn="1"/>
          </p:nvCxnSpPr>
          <p:spPr>
            <a:xfrm>
              <a:off x="1059696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nettore 1 75"/>
            <p:cNvCxnSpPr/>
            <p:nvPr userDrawn="1"/>
          </p:nvCxnSpPr>
          <p:spPr>
            <a:xfrm>
              <a:off x="1074582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Connettore 1 76"/>
            <p:cNvCxnSpPr/>
            <p:nvPr userDrawn="1"/>
          </p:nvCxnSpPr>
          <p:spPr>
            <a:xfrm>
              <a:off x="1089469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Connettore 1 77"/>
            <p:cNvCxnSpPr/>
            <p:nvPr userDrawn="1"/>
          </p:nvCxnSpPr>
          <p:spPr>
            <a:xfrm>
              <a:off x="1104356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Connettore 1 78"/>
            <p:cNvCxnSpPr/>
            <p:nvPr userDrawn="1"/>
          </p:nvCxnSpPr>
          <p:spPr>
            <a:xfrm>
              <a:off x="1119242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Connettore 1 79"/>
            <p:cNvCxnSpPr/>
            <p:nvPr userDrawn="1"/>
          </p:nvCxnSpPr>
          <p:spPr>
            <a:xfrm>
              <a:off x="1134129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Connettore 1 80"/>
            <p:cNvCxnSpPr/>
            <p:nvPr userDrawn="1"/>
          </p:nvCxnSpPr>
          <p:spPr>
            <a:xfrm>
              <a:off x="1149016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Connettore 1 81"/>
            <p:cNvCxnSpPr/>
            <p:nvPr userDrawn="1"/>
          </p:nvCxnSpPr>
          <p:spPr>
            <a:xfrm>
              <a:off x="1163903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Connettore 1 82"/>
            <p:cNvCxnSpPr/>
            <p:nvPr userDrawn="1"/>
          </p:nvCxnSpPr>
          <p:spPr>
            <a:xfrm>
              <a:off x="1178789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Connettore 1 83"/>
            <p:cNvCxnSpPr/>
            <p:nvPr userDrawn="1"/>
          </p:nvCxnSpPr>
          <p:spPr>
            <a:xfrm>
              <a:off x="1193676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Connettore 1 84"/>
            <p:cNvCxnSpPr/>
            <p:nvPr userDrawn="1"/>
          </p:nvCxnSpPr>
          <p:spPr>
            <a:xfrm>
              <a:off x="1208563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Connettore 1 85"/>
            <p:cNvCxnSpPr/>
            <p:nvPr userDrawn="1"/>
          </p:nvCxnSpPr>
          <p:spPr>
            <a:xfrm>
              <a:off x="1223449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Connettore 1 86"/>
            <p:cNvCxnSpPr/>
            <p:nvPr userDrawn="1"/>
          </p:nvCxnSpPr>
          <p:spPr>
            <a:xfrm>
              <a:off x="1238336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Connettore 1 87"/>
            <p:cNvCxnSpPr/>
            <p:nvPr userDrawn="1"/>
          </p:nvCxnSpPr>
          <p:spPr>
            <a:xfrm>
              <a:off x="1253223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Connettore 1 88"/>
            <p:cNvCxnSpPr/>
            <p:nvPr userDrawn="1"/>
          </p:nvCxnSpPr>
          <p:spPr>
            <a:xfrm>
              <a:off x="1268109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Connettore 1 89"/>
            <p:cNvCxnSpPr/>
            <p:nvPr userDrawn="1"/>
          </p:nvCxnSpPr>
          <p:spPr>
            <a:xfrm>
              <a:off x="1282996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Connettore 1 90"/>
            <p:cNvCxnSpPr/>
            <p:nvPr userDrawn="1"/>
          </p:nvCxnSpPr>
          <p:spPr>
            <a:xfrm>
              <a:off x="1297883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Connettore 1 91"/>
            <p:cNvCxnSpPr/>
            <p:nvPr userDrawn="1"/>
          </p:nvCxnSpPr>
          <p:spPr>
            <a:xfrm>
              <a:off x="1312770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Connettore 1 92"/>
            <p:cNvCxnSpPr/>
            <p:nvPr userDrawn="1"/>
          </p:nvCxnSpPr>
          <p:spPr>
            <a:xfrm>
              <a:off x="1327656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Connettore 1 93"/>
            <p:cNvCxnSpPr/>
            <p:nvPr userDrawn="1"/>
          </p:nvCxnSpPr>
          <p:spPr>
            <a:xfrm>
              <a:off x="1342543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Connettore 1 94"/>
            <p:cNvCxnSpPr/>
            <p:nvPr userDrawn="1"/>
          </p:nvCxnSpPr>
          <p:spPr>
            <a:xfrm>
              <a:off x="1357430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Connettore 1 95"/>
            <p:cNvCxnSpPr/>
            <p:nvPr userDrawn="1"/>
          </p:nvCxnSpPr>
          <p:spPr>
            <a:xfrm>
              <a:off x="1372316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Connettore 1 96"/>
            <p:cNvCxnSpPr/>
            <p:nvPr userDrawn="1"/>
          </p:nvCxnSpPr>
          <p:spPr>
            <a:xfrm>
              <a:off x="1387203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Connettore 1 97"/>
            <p:cNvCxnSpPr/>
            <p:nvPr userDrawn="1"/>
          </p:nvCxnSpPr>
          <p:spPr>
            <a:xfrm>
              <a:off x="1402090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Connettore 1 98"/>
            <p:cNvCxnSpPr/>
            <p:nvPr userDrawn="1"/>
          </p:nvCxnSpPr>
          <p:spPr>
            <a:xfrm>
              <a:off x="1416976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Connettore 1 99"/>
            <p:cNvCxnSpPr/>
            <p:nvPr userDrawn="1"/>
          </p:nvCxnSpPr>
          <p:spPr>
            <a:xfrm>
              <a:off x="1431863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Connettore 1 100"/>
            <p:cNvCxnSpPr/>
            <p:nvPr userDrawn="1"/>
          </p:nvCxnSpPr>
          <p:spPr>
            <a:xfrm>
              <a:off x="1446750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Connettore 1 101"/>
            <p:cNvCxnSpPr/>
            <p:nvPr userDrawn="1"/>
          </p:nvCxnSpPr>
          <p:spPr>
            <a:xfrm>
              <a:off x="1461637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Connettore 1 102"/>
            <p:cNvCxnSpPr/>
            <p:nvPr userDrawn="1"/>
          </p:nvCxnSpPr>
          <p:spPr>
            <a:xfrm>
              <a:off x="1476523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Connettore 1 103"/>
            <p:cNvCxnSpPr/>
            <p:nvPr userDrawn="1"/>
          </p:nvCxnSpPr>
          <p:spPr>
            <a:xfrm>
              <a:off x="1491410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Connettore 1 104"/>
            <p:cNvCxnSpPr/>
            <p:nvPr userDrawn="1"/>
          </p:nvCxnSpPr>
          <p:spPr>
            <a:xfrm>
              <a:off x="1506297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Connettore 1 105"/>
            <p:cNvCxnSpPr/>
            <p:nvPr userDrawn="1"/>
          </p:nvCxnSpPr>
          <p:spPr>
            <a:xfrm>
              <a:off x="1521183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Connettore 1 106"/>
            <p:cNvCxnSpPr/>
            <p:nvPr userDrawn="1"/>
          </p:nvCxnSpPr>
          <p:spPr>
            <a:xfrm>
              <a:off x="1536070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Connettore 1 107"/>
            <p:cNvCxnSpPr/>
            <p:nvPr userDrawn="1"/>
          </p:nvCxnSpPr>
          <p:spPr>
            <a:xfrm>
              <a:off x="1550957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Connettore 1 108"/>
            <p:cNvCxnSpPr/>
            <p:nvPr userDrawn="1"/>
          </p:nvCxnSpPr>
          <p:spPr>
            <a:xfrm>
              <a:off x="1565843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Connettore 1 109"/>
            <p:cNvCxnSpPr/>
            <p:nvPr userDrawn="1"/>
          </p:nvCxnSpPr>
          <p:spPr>
            <a:xfrm>
              <a:off x="1580730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Connettore 1 110"/>
            <p:cNvCxnSpPr/>
            <p:nvPr userDrawn="1"/>
          </p:nvCxnSpPr>
          <p:spPr>
            <a:xfrm>
              <a:off x="1595617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Connettore 1 111"/>
            <p:cNvCxnSpPr/>
            <p:nvPr userDrawn="1"/>
          </p:nvCxnSpPr>
          <p:spPr>
            <a:xfrm>
              <a:off x="1610504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Connettore 1 112"/>
            <p:cNvCxnSpPr/>
            <p:nvPr userDrawn="1"/>
          </p:nvCxnSpPr>
          <p:spPr>
            <a:xfrm>
              <a:off x="1625390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Connettore 1 113"/>
            <p:cNvCxnSpPr/>
            <p:nvPr userDrawn="1"/>
          </p:nvCxnSpPr>
          <p:spPr>
            <a:xfrm>
              <a:off x="1640277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Connettore 1 114"/>
            <p:cNvCxnSpPr/>
            <p:nvPr userDrawn="1"/>
          </p:nvCxnSpPr>
          <p:spPr>
            <a:xfrm>
              <a:off x="1655164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Connettore 1 115"/>
            <p:cNvCxnSpPr/>
            <p:nvPr userDrawn="1"/>
          </p:nvCxnSpPr>
          <p:spPr>
            <a:xfrm>
              <a:off x="1670050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Connettore 1 116"/>
            <p:cNvCxnSpPr/>
            <p:nvPr userDrawn="1"/>
          </p:nvCxnSpPr>
          <p:spPr>
            <a:xfrm>
              <a:off x="1684937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Connettore 1 117"/>
            <p:cNvCxnSpPr/>
            <p:nvPr userDrawn="1"/>
          </p:nvCxnSpPr>
          <p:spPr>
            <a:xfrm>
              <a:off x="1699824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Connettore 1 118"/>
            <p:cNvCxnSpPr/>
            <p:nvPr userDrawn="1"/>
          </p:nvCxnSpPr>
          <p:spPr>
            <a:xfrm>
              <a:off x="1714710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Connettore 1 119"/>
            <p:cNvCxnSpPr/>
            <p:nvPr userDrawn="1"/>
          </p:nvCxnSpPr>
          <p:spPr>
            <a:xfrm>
              <a:off x="1729597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Connettore 1 120"/>
            <p:cNvCxnSpPr/>
            <p:nvPr userDrawn="1"/>
          </p:nvCxnSpPr>
          <p:spPr>
            <a:xfrm>
              <a:off x="1744484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Connettore 1 121"/>
            <p:cNvCxnSpPr/>
            <p:nvPr userDrawn="1"/>
          </p:nvCxnSpPr>
          <p:spPr>
            <a:xfrm>
              <a:off x="1759371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Connettore 1 122"/>
            <p:cNvCxnSpPr/>
            <p:nvPr userDrawn="1"/>
          </p:nvCxnSpPr>
          <p:spPr>
            <a:xfrm>
              <a:off x="1774257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Connettore 1 123"/>
            <p:cNvCxnSpPr/>
            <p:nvPr userDrawn="1"/>
          </p:nvCxnSpPr>
          <p:spPr>
            <a:xfrm>
              <a:off x="1789144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Connettore 1 124"/>
            <p:cNvCxnSpPr/>
            <p:nvPr userDrawn="1"/>
          </p:nvCxnSpPr>
          <p:spPr>
            <a:xfrm>
              <a:off x="1804031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Connettore 1 125"/>
            <p:cNvCxnSpPr/>
            <p:nvPr userDrawn="1"/>
          </p:nvCxnSpPr>
          <p:spPr>
            <a:xfrm>
              <a:off x="1818917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Connettore 1 126"/>
            <p:cNvCxnSpPr/>
            <p:nvPr userDrawn="1"/>
          </p:nvCxnSpPr>
          <p:spPr>
            <a:xfrm>
              <a:off x="1833804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Connettore 1 127"/>
            <p:cNvCxnSpPr/>
            <p:nvPr userDrawn="1"/>
          </p:nvCxnSpPr>
          <p:spPr>
            <a:xfrm>
              <a:off x="1848691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Connettore 1 128"/>
            <p:cNvCxnSpPr/>
            <p:nvPr userDrawn="1"/>
          </p:nvCxnSpPr>
          <p:spPr>
            <a:xfrm>
              <a:off x="1863577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Connettore 1 129"/>
            <p:cNvCxnSpPr/>
            <p:nvPr userDrawn="1"/>
          </p:nvCxnSpPr>
          <p:spPr>
            <a:xfrm>
              <a:off x="1878464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Connettore 1 130"/>
            <p:cNvCxnSpPr/>
            <p:nvPr userDrawn="1"/>
          </p:nvCxnSpPr>
          <p:spPr>
            <a:xfrm>
              <a:off x="1893346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4812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19/03/2017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1555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19/03/2017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366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Immagine 1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" y="0"/>
            <a:ext cx="12192000" cy="4504944"/>
          </a:xfrm>
          <a:prstGeom prst="rect">
            <a:avLst/>
          </a:prstGeom>
        </p:spPr>
      </p:pic>
      <p:sp>
        <p:nvSpPr>
          <p:cNvPr id="2" name="Rettangolo 1"/>
          <p:cNvSpPr/>
          <p:nvPr userDrawn="1"/>
        </p:nvSpPr>
        <p:spPr>
          <a:xfrm>
            <a:off x="0" y="4258891"/>
            <a:ext cx="12192000" cy="2615070"/>
          </a:xfrm>
          <a:prstGeom prst="rect">
            <a:avLst/>
          </a:prstGeom>
          <a:solidFill>
            <a:srgbClr val="728F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" name="Gruppo 2"/>
          <p:cNvGrpSpPr/>
          <p:nvPr userDrawn="1"/>
        </p:nvGrpSpPr>
        <p:grpSpPr>
          <a:xfrm>
            <a:off x="0" y="4267683"/>
            <a:ext cx="12192000" cy="176557"/>
            <a:chOff x="1218340" y="275867"/>
            <a:chExt cx="17715122" cy="567843"/>
          </a:xfrm>
        </p:grpSpPr>
        <p:cxnSp>
          <p:nvCxnSpPr>
            <p:cNvPr id="4" name="Connettore 1 11"/>
            <p:cNvCxnSpPr/>
            <p:nvPr userDrawn="1"/>
          </p:nvCxnSpPr>
          <p:spPr>
            <a:xfrm>
              <a:off x="121834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Connettore 1 12"/>
            <p:cNvCxnSpPr/>
            <p:nvPr userDrawn="1"/>
          </p:nvCxnSpPr>
          <p:spPr>
            <a:xfrm>
              <a:off x="136720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ttore 1 13"/>
            <p:cNvCxnSpPr/>
            <p:nvPr userDrawn="1"/>
          </p:nvCxnSpPr>
          <p:spPr>
            <a:xfrm>
              <a:off x="151607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ttore 1 14"/>
            <p:cNvCxnSpPr/>
            <p:nvPr userDrawn="1"/>
          </p:nvCxnSpPr>
          <p:spPr>
            <a:xfrm>
              <a:off x="166494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ttore 1 15"/>
            <p:cNvCxnSpPr/>
            <p:nvPr userDrawn="1"/>
          </p:nvCxnSpPr>
          <p:spPr>
            <a:xfrm>
              <a:off x="181380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1 16"/>
            <p:cNvCxnSpPr/>
            <p:nvPr userDrawn="1"/>
          </p:nvCxnSpPr>
          <p:spPr>
            <a:xfrm>
              <a:off x="196267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ttore 1 17"/>
            <p:cNvCxnSpPr/>
            <p:nvPr userDrawn="1"/>
          </p:nvCxnSpPr>
          <p:spPr>
            <a:xfrm>
              <a:off x="211154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1 18"/>
            <p:cNvCxnSpPr/>
            <p:nvPr userDrawn="1"/>
          </p:nvCxnSpPr>
          <p:spPr>
            <a:xfrm>
              <a:off x="226040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ttore 1 19"/>
            <p:cNvCxnSpPr/>
            <p:nvPr userDrawn="1"/>
          </p:nvCxnSpPr>
          <p:spPr>
            <a:xfrm>
              <a:off x="240927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1 20"/>
            <p:cNvCxnSpPr/>
            <p:nvPr userDrawn="1"/>
          </p:nvCxnSpPr>
          <p:spPr>
            <a:xfrm>
              <a:off x="255814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1 21"/>
            <p:cNvCxnSpPr/>
            <p:nvPr userDrawn="1"/>
          </p:nvCxnSpPr>
          <p:spPr>
            <a:xfrm>
              <a:off x="270701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ttore 1 22"/>
            <p:cNvCxnSpPr/>
            <p:nvPr userDrawn="1"/>
          </p:nvCxnSpPr>
          <p:spPr>
            <a:xfrm>
              <a:off x="285587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ttore 1 23"/>
            <p:cNvCxnSpPr/>
            <p:nvPr userDrawn="1"/>
          </p:nvCxnSpPr>
          <p:spPr>
            <a:xfrm>
              <a:off x="300474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1 24"/>
            <p:cNvCxnSpPr/>
            <p:nvPr userDrawn="1"/>
          </p:nvCxnSpPr>
          <p:spPr>
            <a:xfrm>
              <a:off x="315361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1 25"/>
            <p:cNvCxnSpPr/>
            <p:nvPr userDrawn="1"/>
          </p:nvCxnSpPr>
          <p:spPr>
            <a:xfrm>
              <a:off x="330247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1 26"/>
            <p:cNvCxnSpPr/>
            <p:nvPr userDrawn="1"/>
          </p:nvCxnSpPr>
          <p:spPr>
            <a:xfrm>
              <a:off x="345134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1 27"/>
            <p:cNvCxnSpPr/>
            <p:nvPr userDrawn="1"/>
          </p:nvCxnSpPr>
          <p:spPr>
            <a:xfrm>
              <a:off x="360021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1 28"/>
            <p:cNvCxnSpPr/>
            <p:nvPr userDrawn="1"/>
          </p:nvCxnSpPr>
          <p:spPr>
            <a:xfrm>
              <a:off x="374907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ttore 1 29"/>
            <p:cNvCxnSpPr/>
            <p:nvPr userDrawn="1"/>
          </p:nvCxnSpPr>
          <p:spPr>
            <a:xfrm>
              <a:off x="389794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ttore 1 30"/>
            <p:cNvCxnSpPr/>
            <p:nvPr userDrawn="1"/>
          </p:nvCxnSpPr>
          <p:spPr>
            <a:xfrm>
              <a:off x="404681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ttore 1 31"/>
            <p:cNvCxnSpPr/>
            <p:nvPr userDrawn="1"/>
          </p:nvCxnSpPr>
          <p:spPr>
            <a:xfrm>
              <a:off x="419568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1 32"/>
            <p:cNvCxnSpPr/>
            <p:nvPr userDrawn="1"/>
          </p:nvCxnSpPr>
          <p:spPr>
            <a:xfrm>
              <a:off x="434454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1 33"/>
            <p:cNvCxnSpPr/>
            <p:nvPr userDrawn="1"/>
          </p:nvCxnSpPr>
          <p:spPr>
            <a:xfrm>
              <a:off x="449341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1 34"/>
            <p:cNvCxnSpPr/>
            <p:nvPr userDrawn="1"/>
          </p:nvCxnSpPr>
          <p:spPr>
            <a:xfrm>
              <a:off x="464228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ttore 1 35"/>
            <p:cNvCxnSpPr/>
            <p:nvPr userDrawn="1"/>
          </p:nvCxnSpPr>
          <p:spPr>
            <a:xfrm>
              <a:off x="479114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ttore 1 36"/>
            <p:cNvCxnSpPr/>
            <p:nvPr userDrawn="1"/>
          </p:nvCxnSpPr>
          <p:spPr>
            <a:xfrm>
              <a:off x="494001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ttore 1 37"/>
            <p:cNvCxnSpPr/>
            <p:nvPr userDrawn="1"/>
          </p:nvCxnSpPr>
          <p:spPr>
            <a:xfrm>
              <a:off x="508888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1 38"/>
            <p:cNvCxnSpPr/>
            <p:nvPr userDrawn="1"/>
          </p:nvCxnSpPr>
          <p:spPr>
            <a:xfrm>
              <a:off x="523774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ttore 1 39"/>
            <p:cNvCxnSpPr/>
            <p:nvPr userDrawn="1"/>
          </p:nvCxnSpPr>
          <p:spPr>
            <a:xfrm>
              <a:off x="538661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ttore 1 40"/>
            <p:cNvCxnSpPr/>
            <p:nvPr userDrawn="1"/>
          </p:nvCxnSpPr>
          <p:spPr>
            <a:xfrm>
              <a:off x="553548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ttore 1 41"/>
            <p:cNvCxnSpPr/>
            <p:nvPr userDrawn="1"/>
          </p:nvCxnSpPr>
          <p:spPr>
            <a:xfrm>
              <a:off x="568435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ttore 1 42"/>
            <p:cNvCxnSpPr/>
            <p:nvPr userDrawn="1"/>
          </p:nvCxnSpPr>
          <p:spPr>
            <a:xfrm>
              <a:off x="583321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1 43"/>
            <p:cNvCxnSpPr/>
            <p:nvPr userDrawn="1"/>
          </p:nvCxnSpPr>
          <p:spPr>
            <a:xfrm>
              <a:off x="598208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1 44"/>
            <p:cNvCxnSpPr/>
            <p:nvPr userDrawn="1"/>
          </p:nvCxnSpPr>
          <p:spPr>
            <a:xfrm>
              <a:off x="613095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1 45"/>
            <p:cNvCxnSpPr/>
            <p:nvPr userDrawn="1"/>
          </p:nvCxnSpPr>
          <p:spPr>
            <a:xfrm>
              <a:off x="627981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ttore 1 46"/>
            <p:cNvCxnSpPr/>
            <p:nvPr userDrawn="1"/>
          </p:nvCxnSpPr>
          <p:spPr>
            <a:xfrm>
              <a:off x="642868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1 47"/>
            <p:cNvCxnSpPr/>
            <p:nvPr userDrawn="1"/>
          </p:nvCxnSpPr>
          <p:spPr>
            <a:xfrm>
              <a:off x="657755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1 48"/>
            <p:cNvCxnSpPr/>
            <p:nvPr userDrawn="1"/>
          </p:nvCxnSpPr>
          <p:spPr>
            <a:xfrm>
              <a:off x="672641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ttore 1 49"/>
            <p:cNvCxnSpPr/>
            <p:nvPr userDrawn="1"/>
          </p:nvCxnSpPr>
          <p:spPr>
            <a:xfrm>
              <a:off x="687528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50"/>
            <p:cNvCxnSpPr/>
            <p:nvPr userDrawn="1"/>
          </p:nvCxnSpPr>
          <p:spPr>
            <a:xfrm>
              <a:off x="702415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ttore 1 51"/>
            <p:cNvCxnSpPr/>
            <p:nvPr userDrawn="1"/>
          </p:nvCxnSpPr>
          <p:spPr>
            <a:xfrm>
              <a:off x="717302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ttore 1 52"/>
            <p:cNvCxnSpPr/>
            <p:nvPr userDrawn="1"/>
          </p:nvCxnSpPr>
          <p:spPr>
            <a:xfrm>
              <a:off x="732188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ttore 1 53"/>
            <p:cNvCxnSpPr/>
            <p:nvPr userDrawn="1"/>
          </p:nvCxnSpPr>
          <p:spPr>
            <a:xfrm>
              <a:off x="747075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1 54"/>
            <p:cNvCxnSpPr/>
            <p:nvPr userDrawn="1"/>
          </p:nvCxnSpPr>
          <p:spPr>
            <a:xfrm>
              <a:off x="761962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ttore 1 55"/>
            <p:cNvCxnSpPr/>
            <p:nvPr userDrawn="1"/>
          </p:nvCxnSpPr>
          <p:spPr>
            <a:xfrm>
              <a:off x="776848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56"/>
            <p:cNvCxnSpPr/>
            <p:nvPr userDrawn="1"/>
          </p:nvCxnSpPr>
          <p:spPr>
            <a:xfrm>
              <a:off x="791735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ttore 1 57"/>
            <p:cNvCxnSpPr/>
            <p:nvPr userDrawn="1"/>
          </p:nvCxnSpPr>
          <p:spPr>
            <a:xfrm>
              <a:off x="806622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ttore 1 58"/>
            <p:cNvCxnSpPr/>
            <p:nvPr userDrawn="1"/>
          </p:nvCxnSpPr>
          <p:spPr>
            <a:xfrm>
              <a:off x="821508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ttore 1 59"/>
            <p:cNvCxnSpPr/>
            <p:nvPr userDrawn="1"/>
          </p:nvCxnSpPr>
          <p:spPr>
            <a:xfrm>
              <a:off x="836395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ttore 1 60"/>
            <p:cNvCxnSpPr/>
            <p:nvPr userDrawn="1"/>
          </p:nvCxnSpPr>
          <p:spPr>
            <a:xfrm>
              <a:off x="851282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ttore 1 61"/>
            <p:cNvCxnSpPr/>
            <p:nvPr userDrawn="1"/>
          </p:nvCxnSpPr>
          <p:spPr>
            <a:xfrm>
              <a:off x="866169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ttore 1 62"/>
            <p:cNvCxnSpPr/>
            <p:nvPr userDrawn="1"/>
          </p:nvCxnSpPr>
          <p:spPr>
            <a:xfrm>
              <a:off x="881055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ttore 1 63"/>
            <p:cNvCxnSpPr/>
            <p:nvPr userDrawn="1"/>
          </p:nvCxnSpPr>
          <p:spPr>
            <a:xfrm>
              <a:off x="895942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ttore 1 64"/>
            <p:cNvCxnSpPr/>
            <p:nvPr userDrawn="1"/>
          </p:nvCxnSpPr>
          <p:spPr>
            <a:xfrm>
              <a:off x="910829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ttore 1 65"/>
            <p:cNvCxnSpPr/>
            <p:nvPr userDrawn="1"/>
          </p:nvCxnSpPr>
          <p:spPr>
            <a:xfrm>
              <a:off x="925715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ttore 1 66"/>
            <p:cNvCxnSpPr/>
            <p:nvPr userDrawn="1"/>
          </p:nvCxnSpPr>
          <p:spPr>
            <a:xfrm>
              <a:off x="940602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67"/>
            <p:cNvCxnSpPr/>
            <p:nvPr userDrawn="1"/>
          </p:nvCxnSpPr>
          <p:spPr>
            <a:xfrm>
              <a:off x="955489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ttore 1 68"/>
            <p:cNvCxnSpPr/>
            <p:nvPr userDrawn="1"/>
          </p:nvCxnSpPr>
          <p:spPr>
            <a:xfrm>
              <a:off x="970375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ttore 1 69"/>
            <p:cNvCxnSpPr/>
            <p:nvPr userDrawn="1"/>
          </p:nvCxnSpPr>
          <p:spPr>
            <a:xfrm>
              <a:off x="985262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ttore 1 70"/>
            <p:cNvCxnSpPr/>
            <p:nvPr userDrawn="1"/>
          </p:nvCxnSpPr>
          <p:spPr>
            <a:xfrm>
              <a:off x="1000149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ttore 1 71"/>
            <p:cNvCxnSpPr/>
            <p:nvPr userDrawn="1"/>
          </p:nvCxnSpPr>
          <p:spPr>
            <a:xfrm>
              <a:off x="1015036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ttore 1 72"/>
            <p:cNvCxnSpPr/>
            <p:nvPr userDrawn="1"/>
          </p:nvCxnSpPr>
          <p:spPr>
            <a:xfrm>
              <a:off x="1029922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ttore 1 73"/>
            <p:cNvCxnSpPr/>
            <p:nvPr userDrawn="1"/>
          </p:nvCxnSpPr>
          <p:spPr>
            <a:xfrm>
              <a:off x="1044809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ttore 1 74"/>
            <p:cNvCxnSpPr/>
            <p:nvPr userDrawn="1"/>
          </p:nvCxnSpPr>
          <p:spPr>
            <a:xfrm>
              <a:off x="1059696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ttore 1 75"/>
            <p:cNvCxnSpPr/>
            <p:nvPr userDrawn="1"/>
          </p:nvCxnSpPr>
          <p:spPr>
            <a:xfrm>
              <a:off x="1074582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ttore 1 76"/>
            <p:cNvCxnSpPr/>
            <p:nvPr userDrawn="1"/>
          </p:nvCxnSpPr>
          <p:spPr>
            <a:xfrm>
              <a:off x="1089469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ttore 1 77"/>
            <p:cNvCxnSpPr/>
            <p:nvPr userDrawn="1"/>
          </p:nvCxnSpPr>
          <p:spPr>
            <a:xfrm>
              <a:off x="1104356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ttore 1 78"/>
            <p:cNvCxnSpPr/>
            <p:nvPr userDrawn="1"/>
          </p:nvCxnSpPr>
          <p:spPr>
            <a:xfrm>
              <a:off x="1119242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ttore 1 79"/>
            <p:cNvCxnSpPr/>
            <p:nvPr userDrawn="1"/>
          </p:nvCxnSpPr>
          <p:spPr>
            <a:xfrm>
              <a:off x="1134129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ttore 1 80"/>
            <p:cNvCxnSpPr/>
            <p:nvPr userDrawn="1"/>
          </p:nvCxnSpPr>
          <p:spPr>
            <a:xfrm>
              <a:off x="1149016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1 81"/>
            <p:cNvCxnSpPr/>
            <p:nvPr userDrawn="1"/>
          </p:nvCxnSpPr>
          <p:spPr>
            <a:xfrm>
              <a:off x="1163903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1 82"/>
            <p:cNvCxnSpPr/>
            <p:nvPr userDrawn="1"/>
          </p:nvCxnSpPr>
          <p:spPr>
            <a:xfrm>
              <a:off x="1178789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ttore 1 83"/>
            <p:cNvCxnSpPr/>
            <p:nvPr userDrawn="1"/>
          </p:nvCxnSpPr>
          <p:spPr>
            <a:xfrm>
              <a:off x="1193676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1 84"/>
            <p:cNvCxnSpPr/>
            <p:nvPr userDrawn="1"/>
          </p:nvCxnSpPr>
          <p:spPr>
            <a:xfrm>
              <a:off x="1208563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85"/>
            <p:cNvCxnSpPr/>
            <p:nvPr userDrawn="1"/>
          </p:nvCxnSpPr>
          <p:spPr>
            <a:xfrm>
              <a:off x="1223449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ttore 1 86"/>
            <p:cNvCxnSpPr/>
            <p:nvPr userDrawn="1"/>
          </p:nvCxnSpPr>
          <p:spPr>
            <a:xfrm>
              <a:off x="1238336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ttore 1 87"/>
            <p:cNvCxnSpPr/>
            <p:nvPr userDrawn="1"/>
          </p:nvCxnSpPr>
          <p:spPr>
            <a:xfrm>
              <a:off x="1253223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ttore 1 88"/>
            <p:cNvCxnSpPr/>
            <p:nvPr userDrawn="1"/>
          </p:nvCxnSpPr>
          <p:spPr>
            <a:xfrm>
              <a:off x="1268109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ttore 1 89"/>
            <p:cNvCxnSpPr/>
            <p:nvPr userDrawn="1"/>
          </p:nvCxnSpPr>
          <p:spPr>
            <a:xfrm>
              <a:off x="1282996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ttore 1 90"/>
            <p:cNvCxnSpPr/>
            <p:nvPr userDrawn="1"/>
          </p:nvCxnSpPr>
          <p:spPr>
            <a:xfrm>
              <a:off x="1297883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ttore 1 91"/>
            <p:cNvCxnSpPr/>
            <p:nvPr userDrawn="1"/>
          </p:nvCxnSpPr>
          <p:spPr>
            <a:xfrm>
              <a:off x="1312770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ttore 1 92"/>
            <p:cNvCxnSpPr/>
            <p:nvPr userDrawn="1"/>
          </p:nvCxnSpPr>
          <p:spPr>
            <a:xfrm>
              <a:off x="1327656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ttore 1 93"/>
            <p:cNvCxnSpPr/>
            <p:nvPr userDrawn="1"/>
          </p:nvCxnSpPr>
          <p:spPr>
            <a:xfrm>
              <a:off x="1342543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ttore 1 94"/>
            <p:cNvCxnSpPr/>
            <p:nvPr userDrawn="1"/>
          </p:nvCxnSpPr>
          <p:spPr>
            <a:xfrm>
              <a:off x="1357430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ttore 1 95"/>
            <p:cNvCxnSpPr/>
            <p:nvPr userDrawn="1"/>
          </p:nvCxnSpPr>
          <p:spPr>
            <a:xfrm>
              <a:off x="1372316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ttore 1 96"/>
            <p:cNvCxnSpPr/>
            <p:nvPr userDrawn="1"/>
          </p:nvCxnSpPr>
          <p:spPr>
            <a:xfrm>
              <a:off x="1387203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ttore 1 97"/>
            <p:cNvCxnSpPr/>
            <p:nvPr userDrawn="1"/>
          </p:nvCxnSpPr>
          <p:spPr>
            <a:xfrm>
              <a:off x="1402090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ttore 1 98"/>
            <p:cNvCxnSpPr/>
            <p:nvPr userDrawn="1"/>
          </p:nvCxnSpPr>
          <p:spPr>
            <a:xfrm>
              <a:off x="1416976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ttore 1 99"/>
            <p:cNvCxnSpPr/>
            <p:nvPr userDrawn="1"/>
          </p:nvCxnSpPr>
          <p:spPr>
            <a:xfrm>
              <a:off x="1431863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ttore 1 100"/>
            <p:cNvCxnSpPr/>
            <p:nvPr userDrawn="1"/>
          </p:nvCxnSpPr>
          <p:spPr>
            <a:xfrm>
              <a:off x="1446750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ttore 1 101"/>
            <p:cNvCxnSpPr/>
            <p:nvPr userDrawn="1"/>
          </p:nvCxnSpPr>
          <p:spPr>
            <a:xfrm>
              <a:off x="1461637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ttore 1 102"/>
            <p:cNvCxnSpPr/>
            <p:nvPr userDrawn="1"/>
          </p:nvCxnSpPr>
          <p:spPr>
            <a:xfrm>
              <a:off x="1476523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ttore 1 103"/>
            <p:cNvCxnSpPr/>
            <p:nvPr userDrawn="1"/>
          </p:nvCxnSpPr>
          <p:spPr>
            <a:xfrm>
              <a:off x="1491410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ttore 1 104"/>
            <p:cNvCxnSpPr/>
            <p:nvPr userDrawn="1"/>
          </p:nvCxnSpPr>
          <p:spPr>
            <a:xfrm>
              <a:off x="1506297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ttore 1 105"/>
            <p:cNvCxnSpPr/>
            <p:nvPr userDrawn="1"/>
          </p:nvCxnSpPr>
          <p:spPr>
            <a:xfrm>
              <a:off x="1521183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ttore 1 106"/>
            <p:cNvCxnSpPr/>
            <p:nvPr userDrawn="1"/>
          </p:nvCxnSpPr>
          <p:spPr>
            <a:xfrm>
              <a:off x="1536070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ttore 1 107"/>
            <p:cNvCxnSpPr/>
            <p:nvPr userDrawn="1"/>
          </p:nvCxnSpPr>
          <p:spPr>
            <a:xfrm>
              <a:off x="1550957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ttore 1 108"/>
            <p:cNvCxnSpPr/>
            <p:nvPr userDrawn="1"/>
          </p:nvCxnSpPr>
          <p:spPr>
            <a:xfrm>
              <a:off x="1565843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ttore 1 109"/>
            <p:cNvCxnSpPr/>
            <p:nvPr userDrawn="1"/>
          </p:nvCxnSpPr>
          <p:spPr>
            <a:xfrm>
              <a:off x="1580730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10"/>
            <p:cNvCxnSpPr/>
            <p:nvPr userDrawn="1"/>
          </p:nvCxnSpPr>
          <p:spPr>
            <a:xfrm>
              <a:off x="1595617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ttore 1 111"/>
            <p:cNvCxnSpPr/>
            <p:nvPr userDrawn="1"/>
          </p:nvCxnSpPr>
          <p:spPr>
            <a:xfrm>
              <a:off x="1610504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ttore 1 112"/>
            <p:cNvCxnSpPr/>
            <p:nvPr userDrawn="1"/>
          </p:nvCxnSpPr>
          <p:spPr>
            <a:xfrm>
              <a:off x="1625390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ttore 1 113"/>
            <p:cNvCxnSpPr/>
            <p:nvPr userDrawn="1"/>
          </p:nvCxnSpPr>
          <p:spPr>
            <a:xfrm>
              <a:off x="1640277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1 114"/>
            <p:cNvCxnSpPr/>
            <p:nvPr userDrawn="1"/>
          </p:nvCxnSpPr>
          <p:spPr>
            <a:xfrm>
              <a:off x="1655164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ttore 1 115"/>
            <p:cNvCxnSpPr/>
            <p:nvPr userDrawn="1"/>
          </p:nvCxnSpPr>
          <p:spPr>
            <a:xfrm>
              <a:off x="1670050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ttore 1 116"/>
            <p:cNvCxnSpPr/>
            <p:nvPr userDrawn="1"/>
          </p:nvCxnSpPr>
          <p:spPr>
            <a:xfrm>
              <a:off x="1684937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nettore 1 117"/>
            <p:cNvCxnSpPr/>
            <p:nvPr userDrawn="1"/>
          </p:nvCxnSpPr>
          <p:spPr>
            <a:xfrm>
              <a:off x="1699824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ttore 1 118"/>
            <p:cNvCxnSpPr/>
            <p:nvPr userDrawn="1"/>
          </p:nvCxnSpPr>
          <p:spPr>
            <a:xfrm>
              <a:off x="1714710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Connettore 1 119"/>
            <p:cNvCxnSpPr/>
            <p:nvPr userDrawn="1"/>
          </p:nvCxnSpPr>
          <p:spPr>
            <a:xfrm>
              <a:off x="1729597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Connettore 1 120"/>
            <p:cNvCxnSpPr/>
            <p:nvPr userDrawn="1"/>
          </p:nvCxnSpPr>
          <p:spPr>
            <a:xfrm>
              <a:off x="1744484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nettore 1 121"/>
            <p:cNvCxnSpPr/>
            <p:nvPr userDrawn="1"/>
          </p:nvCxnSpPr>
          <p:spPr>
            <a:xfrm>
              <a:off x="1759371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ttore 1 122"/>
            <p:cNvCxnSpPr/>
            <p:nvPr userDrawn="1"/>
          </p:nvCxnSpPr>
          <p:spPr>
            <a:xfrm>
              <a:off x="1774257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ttore 1 123"/>
            <p:cNvCxnSpPr/>
            <p:nvPr userDrawn="1"/>
          </p:nvCxnSpPr>
          <p:spPr>
            <a:xfrm>
              <a:off x="1789144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nettore 1 124"/>
            <p:cNvCxnSpPr/>
            <p:nvPr userDrawn="1"/>
          </p:nvCxnSpPr>
          <p:spPr>
            <a:xfrm>
              <a:off x="1804031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ttore 1 125"/>
            <p:cNvCxnSpPr/>
            <p:nvPr userDrawn="1"/>
          </p:nvCxnSpPr>
          <p:spPr>
            <a:xfrm>
              <a:off x="1818917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onnettore 1 126"/>
            <p:cNvCxnSpPr/>
            <p:nvPr userDrawn="1"/>
          </p:nvCxnSpPr>
          <p:spPr>
            <a:xfrm>
              <a:off x="1833804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nettore 1 127"/>
            <p:cNvCxnSpPr/>
            <p:nvPr userDrawn="1"/>
          </p:nvCxnSpPr>
          <p:spPr>
            <a:xfrm>
              <a:off x="1848691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nettore 1 128"/>
            <p:cNvCxnSpPr/>
            <p:nvPr userDrawn="1"/>
          </p:nvCxnSpPr>
          <p:spPr>
            <a:xfrm>
              <a:off x="1863577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nettore 1 129"/>
            <p:cNvCxnSpPr/>
            <p:nvPr userDrawn="1"/>
          </p:nvCxnSpPr>
          <p:spPr>
            <a:xfrm>
              <a:off x="1878464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Connettore 1 130"/>
            <p:cNvCxnSpPr/>
            <p:nvPr userDrawn="1"/>
          </p:nvCxnSpPr>
          <p:spPr>
            <a:xfrm>
              <a:off x="1893346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5" name="Picture 4" descr="Y:\IMMAGINE _COORDINATA_2014\LOGO_UFFICIALE\01_Polimi_centrato\eps\01_Polimi_centrato_COL_negativ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246" y="2530701"/>
            <a:ext cx="2133600" cy="157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805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ttangolo 252"/>
          <p:cNvSpPr/>
          <p:nvPr userDrawn="1"/>
        </p:nvSpPr>
        <p:spPr>
          <a:xfrm>
            <a:off x="0" y="1"/>
            <a:ext cx="12192000" cy="1269904"/>
          </a:xfrm>
          <a:prstGeom prst="rect">
            <a:avLst/>
          </a:prstGeom>
          <a:solidFill>
            <a:srgbClr val="728F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09600" y="1600201"/>
            <a:ext cx="11098301" cy="4525963"/>
          </a:xfrm>
        </p:spPr>
        <p:txBody>
          <a:bodyPr/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129" name="Rettangolo 128"/>
          <p:cNvSpPr/>
          <p:nvPr userDrawn="1"/>
        </p:nvSpPr>
        <p:spPr>
          <a:xfrm>
            <a:off x="0" y="6126163"/>
            <a:ext cx="12192000" cy="731837"/>
          </a:xfrm>
          <a:prstGeom prst="rect">
            <a:avLst/>
          </a:prstGeom>
          <a:solidFill>
            <a:srgbClr val="728F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130" name="CasellaDiTesto 129"/>
          <p:cNvSpPr txBox="1"/>
          <p:nvPr userDrawn="1"/>
        </p:nvSpPr>
        <p:spPr>
          <a:xfrm>
            <a:off x="210371" y="6363506"/>
            <a:ext cx="42835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b="1" dirty="0" smtClean="0">
                <a:solidFill>
                  <a:srgbClr val="FFFFFF"/>
                </a:solidFill>
                <a:latin typeface="Arial"/>
                <a:cs typeface="Arial"/>
              </a:rPr>
              <a:t>Paolo Rocco </a:t>
            </a:r>
            <a:r>
              <a:rPr lang="it-IT" sz="1200" b="1" dirty="0" smtClean="0">
                <a:solidFill>
                  <a:srgbClr val="FFFFFF"/>
                </a:solidFill>
                <a:latin typeface="Symbol" panose="05050102010706020507" pitchFamily="18" charset="2"/>
                <a:cs typeface="Arial"/>
              </a:rPr>
              <a:t>-</a:t>
            </a:r>
            <a:r>
              <a:rPr lang="it-IT" sz="1200" b="1" dirty="0" smtClean="0">
                <a:solidFill>
                  <a:srgbClr val="FFFFFF"/>
                </a:solidFill>
                <a:latin typeface="Arial"/>
                <a:cs typeface="Arial"/>
              </a:rPr>
              <a:t>  ERF 2017 </a:t>
            </a:r>
            <a:r>
              <a:rPr lang="it-IT" sz="1200" b="1" baseline="0" dirty="0" smtClean="0">
                <a:solidFill>
                  <a:srgbClr val="FFFFFF"/>
                </a:solidFill>
                <a:latin typeface="Arial"/>
                <a:cs typeface="Arial"/>
              </a:rPr>
              <a:t>– </a:t>
            </a:r>
            <a:r>
              <a:rPr lang="en-US" sz="1200" b="1" baseline="0" noProof="0" dirty="0" smtClean="0">
                <a:solidFill>
                  <a:srgbClr val="FFFFFF"/>
                </a:solidFill>
                <a:latin typeface="Arial"/>
                <a:cs typeface="Arial"/>
              </a:rPr>
              <a:t>Edinburgh</a:t>
            </a:r>
            <a:r>
              <a:rPr lang="it-IT" sz="1200" b="1" baseline="0" dirty="0" smtClean="0">
                <a:solidFill>
                  <a:srgbClr val="FFFFFF"/>
                </a:solidFill>
                <a:latin typeface="Arial"/>
                <a:cs typeface="Arial"/>
              </a:rPr>
              <a:t> -   </a:t>
            </a:r>
            <a:r>
              <a:rPr lang="en-US" sz="1200" b="1" baseline="0" noProof="0" dirty="0" smtClean="0">
                <a:solidFill>
                  <a:srgbClr val="FFFFFF"/>
                </a:solidFill>
                <a:latin typeface="Arial"/>
                <a:cs typeface="Arial"/>
              </a:rPr>
              <a:t>March 22</a:t>
            </a:r>
            <a:r>
              <a:rPr lang="it-IT" sz="1200" b="1" baseline="0" dirty="0" smtClean="0">
                <a:solidFill>
                  <a:srgbClr val="FFFFFF"/>
                </a:solidFill>
                <a:latin typeface="Arial"/>
                <a:cs typeface="Arial"/>
              </a:rPr>
              <a:t>, 2017</a:t>
            </a:r>
            <a:endParaRPr lang="it-IT" sz="12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grpSp>
        <p:nvGrpSpPr>
          <p:cNvPr id="132" name="Gruppo 131"/>
          <p:cNvGrpSpPr/>
          <p:nvPr userDrawn="1"/>
        </p:nvGrpSpPr>
        <p:grpSpPr>
          <a:xfrm>
            <a:off x="64010" y="1089904"/>
            <a:ext cx="12048863" cy="180000"/>
            <a:chOff x="1218340" y="275867"/>
            <a:chExt cx="17715122" cy="567843"/>
          </a:xfrm>
        </p:grpSpPr>
        <p:cxnSp>
          <p:nvCxnSpPr>
            <p:cNvPr id="133" name="Connettore 1 132"/>
            <p:cNvCxnSpPr/>
            <p:nvPr userDrawn="1"/>
          </p:nvCxnSpPr>
          <p:spPr>
            <a:xfrm>
              <a:off x="121834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onnettore 1 133"/>
            <p:cNvCxnSpPr/>
            <p:nvPr userDrawn="1"/>
          </p:nvCxnSpPr>
          <p:spPr>
            <a:xfrm>
              <a:off x="136720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Connettore 1 134"/>
            <p:cNvCxnSpPr/>
            <p:nvPr userDrawn="1"/>
          </p:nvCxnSpPr>
          <p:spPr>
            <a:xfrm>
              <a:off x="151607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Connettore 1 135"/>
            <p:cNvCxnSpPr/>
            <p:nvPr userDrawn="1"/>
          </p:nvCxnSpPr>
          <p:spPr>
            <a:xfrm>
              <a:off x="166494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Connettore 1 136"/>
            <p:cNvCxnSpPr/>
            <p:nvPr userDrawn="1"/>
          </p:nvCxnSpPr>
          <p:spPr>
            <a:xfrm>
              <a:off x="181380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Connettore 1 137"/>
            <p:cNvCxnSpPr/>
            <p:nvPr userDrawn="1"/>
          </p:nvCxnSpPr>
          <p:spPr>
            <a:xfrm>
              <a:off x="196267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Connettore 1 138"/>
            <p:cNvCxnSpPr/>
            <p:nvPr userDrawn="1"/>
          </p:nvCxnSpPr>
          <p:spPr>
            <a:xfrm>
              <a:off x="211154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nettore 1 139"/>
            <p:cNvCxnSpPr/>
            <p:nvPr userDrawn="1"/>
          </p:nvCxnSpPr>
          <p:spPr>
            <a:xfrm>
              <a:off x="226040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nettore 1 140"/>
            <p:cNvCxnSpPr/>
            <p:nvPr userDrawn="1"/>
          </p:nvCxnSpPr>
          <p:spPr>
            <a:xfrm>
              <a:off x="240927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Connettore 1 141"/>
            <p:cNvCxnSpPr/>
            <p:nvPr userDrawn="1"/>
          </p:nvCxnSpPr>
          <p:spPr>
            <a:xfrm>
              <a:off x="255814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nettore 1 142"/>
            <p:cNvCxnSpPr/>
            <p:nvPr userDrawn="1"/>
          </p:nvCxnSpPr>
          <p:spPr>
            <a:xfrm>
              <a:off x="270701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nettore 1 143"/>
            <p:cNvCxnSpPr/>
            <p:nvPr userDrawn="1"/>
          </p:nvCxnSpPr>
          <p:spPr>
            <a:xfrm>
              <a:off x="285587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nettore 1 144"/>
            <p:cNvCxnSpPr/>
            <p:nvPr userDrawn="1"/>
          </p:nvCxnSpPr>
          <p:spPr>
            <a:xfrm>
              <a:off x="300474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nettore 1 145"/>
            <p:cNvCxnSpPr/>
            <p:nvPr userDrawn="1"/>
          </p:nvCxnSpPr>
          <p:spPr>
            <a:xfrm>
              <a:off x="315361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nettore 1 146"/>
            <p:cNvCxnSpPr/>
            <p:nvPr userDrawn="1"/>
          </p:nvCxnSpPr>
          <p:spPr>
            <a:xfrm>
              <a:off x="330247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nettore 1 147"/>
            <p:cNvCxnSpPr/>
            <p:nvPr userDrawn="1"/>
          </p:nvCxnSpPr>
          <p:spPr>
            <a:xfrm>
              <a:off x="345134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nettore 1 148"/>
            <p:cNvCxnSpPr/>
            <p:nvPr userDrawn="1"/>
          </p:nvCxnSpPr>
          <p:spPr>
            <a:xfrm>
              <a:off x="360021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Connettore 1 149"/>
            <p:cNvCxnSpPr/>
            <p:nvPr userDrawn="1"/>
          </p:nvCxnSpPr>
          <p:spPr>
            <a:xfrm>
              <a:off x="374907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Connettore 1 150"/>
            <p:cNvCxnSpPr/>
            <p:nvPr userDrawn="1"/>
          </p:nvCxnSpPr>
          <p:spPr>
            <a:xfrm>
              <a:off x="389794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Connettore 1 151"/>
            <p:cNvCxnSpPr/>
            <p:nvPr userDrawn="1"/>
          </p:nvCxnSpPr>
          <p:spPr>
            <a:xfrm>
              <a:off x="404681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Connettore 1 152"/>
            <p:cNvCxnSpPr/>
            <p:nvPr userDrawn="1"/>
          </p:nvCxnSpPr>
          <p:spPr>
            <a:xfrm>
              <a:off x="419568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Connettore 1 153"/>
            <p:cNvCxnSpPr/>
            <p:nvPr userDrawn="1"/>
          </p:nvCxnSpPr>
          <p:spPr>
            <a:xfrm>
              <a:off x="434454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Connettore 1 154"/>
            <p:cNvCxnSpPr/>
            <p:nvPr userDrawn="1"/>
          </p:nvCxnSpPr>
          <p:spPr>
            <a:xfrm>
              <a:off x="449341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Connettore 1 155"/>
            <p:cNvCxnSpPr/>
            <p:nvPr userDrawn="1"/>
          </p:nvCxnSpPr>
          <p:spPr>
            <a:xfrm>
              <a:off x="464228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Connettore 1 156"/>
            <p:cNvCxnSpPr/>
            <p:nvPr userDrawn="1"/>
          </p:nvCxnSpPr>
          <p:spPr>
            <a:xfrm>
              <a:off x="479114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Connettore 1 157"/>
            <p:cNvCxnSpPr/>
            <p:nvPr userDrawn="1"/>
          </p:nvCxnSpPr>
          <p:spPr>
            <a:xfrm>
              <a:off x="494001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Connettore 1 158"/>
            <p:cNvCxnSpPr/>
            <p:nvPr userDrawn="1"/>
          </p:nvCxnSpPr>
          <p:spPr>
            <a:xfrm>
              <a:off x="508888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Connettore 1 159"/>
            <p:cNvCxnSpPr/>
            <p:nvPr userDrawn="1"/>
          </p:nvCxnSpPr>
          <p:spPr>
            <a:xfrm>
              <a:off x="523774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Connettore 1 160"/>
            <p:cNvCxnSpPr/>
            <p:nvPr userDrawn="1"/>
          </p:nvCxnSpPr>
          <p:spPr>
            <a:xfrm>
              <a:off x="538661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ttore 1 161"/>
            <p:cNvCxnSpPr/>
            <p:nvPr userDrawn="1"/>
          </p:nvCxnSpPr>
          <p:spPr>
            <a:xfrm>
              <a:off x="553548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nettore 1 162"/>
            <p:cNvCxnSpPr/>
            <p:nvPr userDrawn="1"/>
          </p:nvCxnSpPr>
          <p:spPr>
            <a:xfrm>
              <a:off x="568435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ttore 1 163"/>
            <p:cNvCxnSpPr/>
            <p:nvPr userDrawn="1"/>
          </p:nvCxnSpPr>
          <p:spPr>
            <a:xfrm>
              <a:off x="583321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Connettore 1 164"/>
            <p:cNvCxnSpPr/>
            <p:nvPr userDrawn="1"/>
          </p:nvCxnSpPr>
          <p:spPr>
            <a:xfrm>
              <a:off x="598208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Connettore 1 165"/>
            <p:cNvCxnSpPr/>
            <p:nvPr userDrawn="1"/>
          </p:nvCxnSpPr>
          <p:spPr>
            <a:xfrm>
              <a:off x="613095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Connettore 1 166"/>
            <p:cNvCxnSpPr/>
            <p:nvPr userDrawn="1"/>
          </p:nvCxnSpPr>
          <p:spPr>
            <a:xfrm>
              <a:off x="627981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Connettore 1 167"/>
            <p:cNvCxnSpPr/>
            <p:nvPr userDrawn="1"/>
          </p:nvCxnSpPr>
          <p:spPr>
            <a:xfrm>
              <a:off x="642868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Connettore 1 168"/>
            <p:cNvCxnSpPr/>
            <p:nvPr userDrawn="1"/>
          </p:nvCxnSpPr>
          <p:spPr>
            <a:xfrm>
              <a:off x="657755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Connettore 1 169"/>
            <p:cNvCxnSpPr/>
            <p:nvPr userDrawn="1"/>
          </p:nvCxnSpPr>
          <p:spPr>
            <a:xfrm>
              <a:off x="672641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Connettore 1 170"/>
            <p:cNvCxnSpPr/>
            <p:nvPr userDrawn="1"/>
          </p:nvCxnSpPr>
          <p:spPr>
            <a:xfrm>
              <a:off x="687528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Connettore 1 171"/>
            <p:cNvCxnSpPr/>
            <p:nvPr userDrawn="1"/>
          </p:nvCxnSpPr>
          <p:spPr>
            <a:xfrm>
              <a:off x="702415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Connettore 1 172"/>
            <p:cNvCxnSpPr/>
            <p:nvPr userDrawn="1"/>
          </p:nvCxnSpPr>
          <p:spPr>
            <a:xfrm>
              <a:off x="717302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Connettore 1 173"/>
            <p:cNvCxnSpPr/>
            <p:nvPr userDrawn="1"/>
          </p:nvCxnSpPr>
          <p:spPr>
            <a:xfrm>
              <a:off x="732188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Connettore 1 174"/>
            <p:cNvCxnSpPr/>
            <p:nvPr userDrawn="1"/>
          </p:nvCxnSpPr>
          <p:spPr>
            <a:xfrm>
              <a:off x="747075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Connettore 1 175"/>
            <p:cNvCxnSpPr/>
            <p:nvPr userDrawn="1"/>
          </p:nvCxnSpPr>
          <p:spPr>
            <a:xfrm>
              <a:off x="761962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Connettore 1 176"/>
            <p:cNvCxnSpPr/>
            <p:nvPr userDrawn="1"/>
          </p:nvCxnSpPr>
          <p:spPr>
            <a:xfrm>
              <a:off x="776848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Connettore 1 177"/>
            <p:cNvCxnSpPr/>
            <p:nvPr userDrawn="1"/>
          </p:nvCxnSpPr>
          <p:spPr>
            <a:xfrm>
              <a:off x="791735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Connettore 1 178"/>
            <p:cNvCxnSpPr/>
            <p:nvPr userDrawn="1"/>
          </p:nvCxnSpPr>
          <p:spPr>
            <a:xfrm>
              <a:off x="806622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nettore 1 179"/>
            <p:cNvCxnSpPr/>
            <p:nvPr userDrawn="1"/>
          </p:nvCxnSpPr>
          <p:spPr>
            <a:xfrm>
              <a:off x="821508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ttore 1 180"/>
            <p:cNvCxnSpPr/>
            <p:nvPr userDrawn="1"/>
          </p:nvCxnSpPr>
          <p:spPr>
            <a:xfrm>
              <a:off x="836395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ttore 1 181"/>
            <p:cNvCxnSpPr/>
            <p:nvPr userDrawn="1"/>
          </p:nvCxnSpPr>
          <p:spPr>
            <a:xfrm>
              <a:off x="851282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Connettore 1 182"/>
            <p:cNvCxnSpPr/>
            <p:nvPr userDrawn="1"/>
          </p:nvCxnSpPr>
          <p:spPr>
            <a:xfrm>
              <a:off x="866169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Connettore 1 183"/>
            <p:cNvCxnSpPr/>
            <p:nvPr userDrawn="1"/>
          </p:nvCxnSpPr>
          <p:spPr>
            <a:xfrm>
              <a:off x="881055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Connettore 1 184"/>
            <p:cNvCxnSpPr/>
            <p:nvPr userDrawn="1"/>
          </p:nvCxnSpPr>
          <p:spPr>
            <a:xfrm>
              <a:off x="895942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Connettore 1 185"/>
            <p:cNvCxnSpPr/>
            <p:nvPr userDrawn="1"/>
          </p:nvCxnSpPr>
          <p:spPr>
            <a:xfrm>
              <a:off x="910829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Connettore 1 186"/>
            <p:cNvCxnSpPr/>
            <p:nvPr userDrawn="1"/>
          </p:nvCxnSpPr>
          <p:spPr>
            <a:xfrm>
              <a:off x="925715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Connettore 1 187"/>
            <p:cNvCxnSpPr/>
            <p:nvPr userDrawn="1"/>
          </p:nvCxnSpPr>
          <p:spPr>
            <a:xfrm>
              <a:off x="940602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Connettore 1 188"/>
            <p:cNvCxnSpPr/>
            <p:nvPr userDrawn="1"/>
          </p:nvCxnSpPr>
          <p:spPr>
            <a:xfrm>
              <a:off x="955489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Connettore 1 189"/>
            <p:cNvCxnSpPr/>
            <p:nvPr userDrawn="1"/>
          </p:nvCxnSpPr>
          <p:spPr>
            <a:xfrm>
              <a:off x="970375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Connettore 1 190"/>
            <p:cNvCxnSpPr/>
            <p:nvPr userDrawn="1"/>
          </p:nvCxnSpPr>
          <p:spPr>
            <a:xfrm>
              <a:off x="985262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Connettore 1 191"/>
            <p:cNvCxnSpPr/>
            <p:nvPr userDrawn="1"/>
          </p:nvCxnSpPr>
          <p:spPr>
            <a:xfrm>
              <a:off x="1000149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Connettore 1 192"/>
            <p:cNvCxnSpPr/>
            <p:nvPr userDrawn="1"/>
          </p:nvCxnSpPr>
          <p:spPr>
            <a:xfrm>
              <a:off x="1015036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Connettore 1 193"/>
            <p:cNvCxnSpPr/>
            <p:nvPr userDrawn="1"/>
          </p:nvCxnSpPr>
          <p:spPr>
            <a:xfrm>
              <a:off x="1029922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Connettore 1 194"/>
            <p:cNvCxnSpPr/>
            <p:nvPr userDrawn="1"/>
          </p:nvCxnSpPr>
          <p:spPr>
            <a:xfrm>
              <a:off x="1044809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Connettore 1 195"/>
            <p:cNvCxnSpPr/>
            <p:nvPr userDrawn="1"/>
          </p:nvCxnSpPr>
          <p:spPr>
            <a:xfrm>
              <a:off x="1059696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Connettore 1 196"/>
            <p:cNvCxnSpPr/>
            <p:nvPr userDrawn="1"/>
          </p:nvCxnSpPr>
          <p:spPr>
            <a:xfrm>
              <a:off x="1074582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Connettore 1 197"/>
            <p:cNvCxnSpPr/>
            <p:nvPr userDrawn="1"/>
          </p:nvCxnSpPr>
          <p:spPr>
            <a:xfrm>
              <a:off x="1089469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Connettore 1 198"/>
            <p:cNvCxnSpPr/>
            <p:nvPr userDrawn="1"/>
          </p:nvCxnSpPr>
          <p:spPr>
            <a:xfrm>
              <a:off x="1104356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Connettore 1 199"/>
            <p:cNvCxnSpPr/>
            <p:nvPr userDrawn="1"/>
          </p:nvCxnSpPr>
          <p:spPr>
            <a:xfrm>
              <a:off x="1119242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Connettore 1 200"/>
            <p:cNvCxnSpPr/>
            <p:nvPr userDrawn="1"/>
          </p:nvCxnSpPr>
          <p:spPr>
            <a:xfrm>
              <a:off x="1134129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Connettore 1 201"/>
            <p:cNvCxnSpPr/>
            <p:nvPr userDrawn="1"/>
          </p:nvCxnSpPr>
          <p:spPr>
            <a:xfrm>
              <a:off x="1149016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Connettore 1 202"/>
            <p:cNvCxnSpPr/>
            <p:nvPr userDrawn="1"/>
          </p:nvCxnSpPr>
          <p:spPr>
            <a:xfrm>
              <a:off x="1163903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Connettore 1 203"/>
            <p:cNvCxnSpPr/>
            <p:nvPr userDrawn="1"/>
          </p:nvCxnSpPr>
          <p:spPr>
            <a:xfrm>
              <a:off x="1178789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Connettore 1 204"/>
            <p:cNvCxnSpPr/>
            <p:nvPr userDrawn="1"/>
          </p:nvCxnSpPr>
          <p:spPr>
            <a:xfrm>
              <a:off x="1193676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Connettore 1 205"/>
            <p:cNvCxnSpPr/>
            <p:nvPr userDrawn="1"/>
          </p:nvCxnSpPr>
          <p:spPr>
            <a:xfrm>
              <a:off x="1208563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Connettore 1 206"/>
            <p:cNvCxnSpPr/>
            <p:nvPr userDrawn="1"/>
          </p:nvCxnSpPr>
          <p:spPr>
            <a:xfrm>
              <a:off x="1223449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Connettore 1 207"/>
            <p:cNvCxnSpPr/>
            <p:nvPr userDrawn="1"/>
          </p:nvCxnSpPr>
          <p:spPr>
            <a:xfrm>
              <a:off x="1238336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Connettore 1 208"/>
            <p:cNvCxnSpPr/>
            <p:nvPr userDrawn="1"/>
          </p:nvCxnSpPr>
          <p:spPr>
            <a:xfrm>
              <a:off x="1253223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Connettore 1 209"/>
            <p:cNvCxnSpPr/>
            <p:nvPr userDrawn="1"/>
          </p:nvCxnSpPr>
          <p:spPr>
            <a:xfrm>
              <a:off x="1268109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Connettore 1 210"/>
            <p:cNvCxnSpPr/>
            <p:nvPr userDrawn="1"/>
          </p:nvCxnSpPr>
          <p:spPr>
            <a:xfrm>
              <a:off x="1282996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Connettore 1 211"/>
            <p:cNvCxnSpPr/>
            <p:nvPr userDrawn="1"/>
          </p:nvCxnSpPr>
          <p:spPr>
            <a:xfrm>
              <a:off x="1297883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Connettore 1 212"/>
            <p:cNvCxnSpPr/>
            <p:nvPr userDrawn="1"/>
          </p:nvCxnSpPr>
          <p:spPr>
            <a:xfrm>
              <a:off x="1312770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Connettore 1 213"/>
            <p:cNvCxnSpPr/>
            <p:nvPr userDrawn="1"/>
          </p:nvCxnSpPr>
          <p:spPr>
            <a:xfrm>
              <a:off x="1327656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Connettore 1 214"/>
            <p:cNvCxnSpPr/>
            <p:nvPr userDrawn="1"/>
          </p:nvCxnSpPr>
          <p:spPr>
            <a:xfrm>
              <a:off x="1342543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Connettore 1 215"/>
            <p:cNvCxnSpPr/>
            <p:nvPr userDrawn="1"/>
          </p:nvCxnSpPr>
          <p:spPr>
            <a:xfrm>
              <a:off x="1357430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Connettore 1 216"/>
            <p:cNvCxnSpPr/>
            <p:nvPr userDrawn="1"/>
          </p:nvCxnSpPr>
          <p:spPr>
            <a:xfrm>
              <a:off x="1372316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Connettore 1 217"/>
            <p:cNvCxnSpPr/>
            <p:nvPr userDrawn="1"/>
          </p:nvCxnSpPr>
          <p:spPr>
            <a:xfrm>
              <a:off x="1387203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Connettore 1 218"/>
            <p:cNvCxnSpPr/>
            <p:nvPr userDrawn="1"/>
          </p:nvCxnSpPr>
          <p:spPr>
            <a:xfrm>
              <a:off x="1402090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Connettore 1 219"/>
            <p:cNvCxnSpPr/>
            <p:nvPr userDrawn="1"/>
          </p:nvCxnSpPr>
          <p:spPr>
            <a:xfrm>
              <a:off x="1416976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Connettore 1 220"/>
            <p:cNvCxnSpPr/>
            <p:nvPr userDrawn="1"/>
          </p:nvCxnSpPr>
          <p:spPr>
            <a:xfrm>
              <a:off x="1431863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Connettore 1 221"/>
            <p:cNvCxnSpPr/>
            <p:nvPr userDrawn="1"/>
          </p:nvCxnSpPr>
          <p:spPr>
            <a:xfrm>
              <a:off x="1446750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Connettore 1 222"/>
            <p:cNvCxnSpPr/>
            <p:nvPr userDrawn="1"/>
          </p:nvCxnSpPr>
          <p:spPr>
            <a:xfrm>
              <a:off x="1461637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Connettore 1 223"/>
            <p:cNvCxnSpPr/>
            <p:nvPr userDrawn="1"/>
          </p:nvCxnSpPr>
          <p:spPr>
            <a:xfrm>
              <a:off x="1476523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Connettore 1 224"/>
            <p:cNvCxnSpPr/>
            <p:nvPr userDrawn="1"/>
          </p:nvCxnSpPr>
          <p:spPr>
            <a:xfrm>
              <a:off x="1491410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Connettore 1 225"/>
            <p:cNvCxnSpPr/>
            <p:nvPr userDrawn="1"/>
          </p:nvCxnSpPr>
          <p:spPr>
            <a:xfrm>
              <a:off x="1506297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Connettore 1 226"/>
            <p:cNvCxnSpPr/>
            <p:nvPr userDrawn="1"/>
          </p:nvCxnSpPr>
          <p:spPr>
            <a:xfrm>
              <a:off x="1521183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Connettore 1 227"/>
            <p:cNvCxnSpPr/>
            <p:nvPr userDrawn="1"/>
          </p:nvCxnSpPr>
          <p:spPr>
            <a:xfrm>
              <a:off x="1536070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Connettore 1 228"/>
            <p:cNvCxnSpPr/>
            <p:nvPr userDrawn="1"/>
          </p:nvCxnSpPr>
          <p:spPr>
            <a:xfrm>
              <a:off x="1550957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Connettore 1 229"/>
            <p:cNvCxnSpPr/>
            <p:nvPr userDrawn="1"/>
          </p:nvCxnSpPr>
          <p:spPr>
            <a:xfrm>
              <a:off x="1565843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Connettore 1 230"/>
            <p:cNvCxnSpPr/>
            <p:nvPr userDrawn="1"/>
          </p:nvCxnSpPr>
          <p:spPr>
            <a:xfrm>
              <a:off x="1580730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Connettore 1 231"/>
            <p:cNvCxnSpPr/>
            <p:nvPr userDrawn="1"/>
          </p:nvCxnSpPr>
          <p:spPr>
            <a:xfrm>
              <a:off x="1595617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Connettore 1 232"/>
            <p:cNvCxnSpPr/>
            <p:nvPr userDrawn="1"/>
          </p:nvCxnSpPr>
          <p:spPr>
            <a:xfrm>
              <a:off x="1610504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Connettore 1 233"/>
            <p:cNvCxnSpPr/>
            <p:nvPr userDrawn="1"/>
          </p:nvCxnSpPr>
          <p:spPr>
            <a:xfrm>
              <a:off x="1625390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Connettore 1 234"/>
            <p:cNvCxnSpPr/>
            <p:nvPr userDrawn="1"/>
          </p:nvCxnSpPr>
          <p:spPr>
            <a:xfrm>
              <a:off x="1640277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Connettore 1 235"/>
            <p:cNvCxnSpPr/>
            <p:nvPr userDrawn="1"/>
          </p:nvCxnSpPr>
          <p:spPr>
            <a:xfrm>
              <a:off x="1655164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Connettore 1 236"/>
            <p:cNvCxnSpPr/>
            <p:nvPr userDrawn="1"/>
          </p:nvCxnSpPr>
          <p:spPr>
            <a:xfrm>
              <a:off x="1670050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Connettore 1 237"/>
            <p:cNvCxnSpPr/>
            <p:nvPr userDrawn="1"/>
          </p:nvCxnSpPr>
          <p:spPr>
            <a:xfrm>
              <a:off x="1684937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Connettore 1 238"/>
            <p:cNvCxnSpPr/>
            <p:nvPr userDrawn="1"/>
          </p:nvCxnSpPr>
          <p:spPr>
            <a:xfrm>
              <a:off x="1699824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Connettore 1 239"/>
            <p:cNvCxnSpPr/>
            <p:nvPr userDrawn="1"/>
          </p:nvCxnSpPr>
          <p:spPr>
            <a:xfrm>
              <a:off x="1714710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Connettore 1 240"/>
            <p:cNvCxnSpPr/>
            <p:nvPr userDrawn="1"/>
          </p:nvCxnSpPr>
          <p:spPr>
            <a:xfrm>
              <a:off x="1729597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Connettore 1 241"/>
            <p:cNvCxnSpPr/>
            <p:nvPr userDrawn="1"/>
          </p:nvCxnSpPr>
          <p:spPr>
            <a:xfrm>
              <a:off x="17444843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Connettore 1 242"/>
            <p:cNvCxnSpPr/>
            <p:nvPr userDrawn="1"/>
          </p:nvCxnSpPr>
          <p:spPr>
            <a:xfrm>
              <a:off x="17593710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Connettore 1 243"/>
            <p:cNvCxnSpPr/>
            <p:nvPr userDrawn="1"/>
          </p:nvCxnSpPr>
          <p:spPr>
            <a:xfrm>
              <a:off x="17742577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Connettore 1 244"/>
            <p:cNvCxnSpPr/>
            <p:nvPr userDrawn="1"/>
          </p:nvCxnSpPr>
          <p:spPr>
            <a:xfrm>
              <a:off x="17891444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Connettore 1 245"/>
            <p:cNvCxnSpPr/>
            <p:nvPr userDrawn="1"/>
          </p:nvCxnSpPr>
          <p:spPr>
            <a:xfrm>
              <a:off x="18040311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Connettore 1 246"/>
            <p:cNvCxnSpPr/>
            <p:nvPr userDrawn="1"/>
          </p:nvCxnSpPr>
          <p:spPr>
            <a:xfrm>
              <a:off x="18189178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Connettore 1 247"/>
            <p:cNvCxnSpPr/>
            <p:nvPr userDrawn="1"/>
          </p:nvCxnSpPr>
          <p:spPr>
            <a:xfrm>
              <a:off x="18338045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Connettore 1 248"/>
            <p:cNvCxnSpPr/>
            <p:nvPr userDrawn="1"/>
          </p:nvCxnSpPr>
          <p:spPr>
            <a:xfrm>
              <a:off x="1848691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Connettore 1 249"/>
            <p:cNvCxnSpPr/>
            <p:nvPr userDrawn="1"/>
          </p:nvCxnSpPr>
          <p:spPr>
            <a:xfrm>
              <a:off x="18635779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Connettore 1 250"/>
            <p:cNvCxnSpPr/>
            <p:nvPr userDrawn="1"/>
          </p:nvCxnSpPr>
          <p:spPr>
            <a:xfrm>
              <a:off x="18784646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Connettore 1 251"/>
            <p:cNvCxnSpPr/>
            <p:nvPr userDrawn="1"/>
          </p:nvCxnSpPr>
          <p:spPr>
            <a:xfrm>
              <a:off x="18933462" y="275867"/>
              <a:ext cx="0" cy="567843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4" name="Picture 2" descr="Y:\IMMAGINE _COORDINATA_2014\PPT\modello1\loghi_PNG\03_Polimi_logotipo_bandiera-1riga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868" y="6346379"/>
            <a:ext cx="2960496" cy="28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886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19/03/2017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1922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19/03/2017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6006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19/03/2017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0953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19/03/2017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8442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19/03/2017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5977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19/03/2017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7585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96E2279-029F-964F-A5B1-8676BDA67CCA}" type="datetimeFigureOut">
              <a:rPr lang="it-IT" smtClean="0"/>
              <a:t>19/03/2017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834947A-1B05-2B43-AD85-E646CE852B9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8063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384695" y="139166"/>
            <a:ext cx="11441391" cy="840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8579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961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iming>
    <p:tnLst>
      <p:par>
        <p:cTn id="1" dur="indefinite" restart="never" nodeType="tmRoot"/>
      </p:par>
    </p:tnLst>
  </p:timing>
  <p:txStyles>
    <p:titleStyle>
      <a:lvl1pPr marL="0" indent="0" algn="l" defTabSz="457200" rtl="0" eaLnBrk="1" latinLnBrk="0" hangingPunct="1">
        <a:spcBef>
          <a:spcPct val="0"/>
        </a:spcBef>
        <a:buNone/>
        <a:defRPr sz="2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Wingdings" charset="2"/>
        <a:buNone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ctrTitle" idx="4294967295"/>
          </p:nvPr>
        </p:nvSpPr>
        <p:spPr>
          <a:xfrm>
            <a:off x="990601" y="4462787"/>
            <a:ext cx="10553700" cy="1918962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en-US" sz="3200" dirty="0"/>
              <a:t>Accurate </a:t>
            </a:r>
            <a:r>
              <a:rPr lang="en-US" sz="3200" dirty="0" err="1"/>
              <a:t>sensorless</a:t>
            </a:r>
            <a:r>
              <a:rPr lang="en-US" sz="3200" dirty="0"/>
              <a:t> lead-through programming for lightweight robots in structured </a:t>
            </a:r>
            <a:r>
              <a:rPr lang="en-US" sz="3200" dirty="0" smtClean="0"/>
              <a:t>environments</a:t>
            </a:r>
            <a:br>
              <a:rPr lang="en-US" sz="32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it-IT" sz="2800" dirty="0" smtClean="0"/>
              <a:t>Paolo Rocco</a:t>
            </a:r>
            <a:br>
              <a:rPr lang="it-IT" sz="2800" dirty="0" smtClean="0"/>
            </a:br>
            <a:endParaRPr lang="it-IT" sz="2000" dirty="0"/>
          </a:p>
        </p:txBody>
      </p:sp>
      <p:sp>
        <p:nvSpPr>
          <p:cNvPr id="11" name="Sottotitolo 10"/>
          <p:cNvSpPr>
            <a:spLocks noGrp="1"/>
          </p:cNvSpPr>
          <p:nvPr>
            <p:ph type="subTitle" idx="4294967295"/>
          </p:nvPr>
        </p:nvSpPr>
        <p:spPr>
          <a:xfrm>
            <a:off x="714375" y="6465939"/>
            <a:ext cx="10715625" cy="393699"/>
          </a:xfrm>
        </p:spPr>
        <p:txBody>
          <a:bodyPr>
            <a:normAutofit/>
          </a:bodyPr>
          <a:lstStyle/>
          <a:p>
            <a:pPr algn="ctr"/>
            <a:r>
              <a:rPr lang="it-IT" sz="1800" dirty="0" smtClean="0">
                <a:solidFill>
                  <a:schemeClr val="bg1"/>
                </a:solidFill>
              </a:rPr>
              <a:t>ERF </a:t>
            </a:r>
            <a:r>
              <a:rPr lang="en-US" sz="1800" dirty="0" smtClean="0">
                <a:solidFill>
                  <a:schemeClr val="bg1"/>
                </a:solidFill>
              </a:rPr>
              <a:t>Workshop on Teaching by Demonstration </a:t>
            </a:r>
            <a:r>
              <a:rPr lang="it-IT" sz="1800" dirty="0" smtClean="0">
                <a:solidFill>
                  <a:schemeClr val="bg1"/>
                </a:solidFill>
              </a:rPr>
              <a:t>for Industrial Applications – </a:t>
            </a:r>
            <a:r>
              <a:rPr lang="it-IT" sz="1800" dirty="0" err="1" smtClean="0">
                <a:solidFill>
                  <a:schemeClr val="bg1"/>
                </a:solidFill>
              </a:rPr>
              <a:t>Edinburgh</a:t>
            </a:r>
            <a:r>
              <a:rPr lang="it-IT" sz="1800" dirty="0" smtClean="0">
                <a:solidFill>
                  <a:schemeClr val="bg1"/>
                </a:solidFill>
              </a:rPr>
              <a:t>, </a:t>
            </a:r>
            <a:r>
              <a:rPr lang="en-US" sz="1800" dirty="0" smtClean="0">
                <a:solidFill>
                  <a:schemeClr val="bg1"/>
                </a:solidFill>
              </a:rPr>
              <a:t>March 22</a:t>
            </a:r>
            <a:r>
              <a:rPr lang="it-IT" sz="1800" dirty="0" smtClean="0">
                <a:solidFill>
                  <a:schemeClr val="bg1"/>
                </a:solidFill>
              </a:rPr>
              <a:t>, 2017</a:t>
            </a:r>
            <a:endParaRPr lang="it-IT" sz="1800" dirty="0">
              <a:solidFill>
                <a:schemeClr val="bg1"/>
              </a:solidFill>
            </a:endParaRPr>
          </a:p>
          <a:p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175111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</a:t>
            </a:r>
            <a:endParaRPr lang="en-US" dirty="0"/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128336" y="1549788"/>
            <a:ext cx="7605964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Use of more complete dynamic models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Improve the smoothness of the robot motion</a:t>
            </a:r>
          </a:p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Technology transfer to industry</a:t>
            </a:r>
          </a:p>
        </p:txBody>
      </p:sp>
    </p:spTree>
    <p:extLst>
      <p:ext uri="{BB962C8B-B14F-4D97-AF65-F5344CB8AC3E}">
        <p14:creationId xmlns:p14="http://schemas.microsoft.com/office/powerpoint/2010/main" val="296094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26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contenuto 2"/>
          <p:cNvSpPr>
            <a:spLocks noGrp="1"/>
          </p:cNvSpPr>
          <p:nvPr>
            <p:ph idx="1"/>
          </p:nvPr>
        </p:nvSpPr>
        <p:spPr>
          <a:xfrm>
            <a:off x="128336" y="1549788"/>
            <a:ext cx="4348481" cy="4525963"/>
          </a:xfrm>
        </p:spPr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Lead through programming</a:t>
            </a:r>
          </a:p>
          <a:p>
            <a:endParaRPr lang="en-US" dirty="0" smtClean="0"/>
          </a:p>
          <a:p>
            <a:pPr marL="457200" indent="-4572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Intuitive method for robot programming</a:t>
            </a:r>
          </a:p>
          <a:p>
            <a:pPr marL="457200" indent="-4572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Reduces the complexity of the programming phase</a:t>
            </a:r>
          </a:p>
          <a:p>
            <a:pPr marL="457200" indent="-4572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Setting up of a robotic application becomes easier and faster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646" y="1454538"/>
            <a:ext cx="3718187" cy="2479287"/>
          </a:xfrm>
          <a:prstGeom prst="rect">
            <a:avLst/>
          </a:prstGeom>
        </p:spPr>
      </p:pic>
      <p:pic>
        <p:nvPicPr>
          <p:cNvPr id="8" name="Picture 2" descr="Risultati immagini per collaborative robotic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004" y="3469009"/>
            <a:ext cx="3910111" cy="2606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80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contenuto 2"/>
          <p:cNvSpPr>
            <a:spLocks noGrp="1"/>
          </p:cNvSpPr>
          <p:nvPr>
            <p:ph idx="1"/>
          </p:nvPr>
        </p:nvSpPr>
        <p:spPr>
          <a:xfrm>
            <a:off x="128336" y="1549788"/>
            <a:ext cx="4348481" cy="4525963"/>
          </a:xfrm>
        </p:spPr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Lead through programming</a:t>
            </a:r>
          </a:p>
          <a:p>
            <a:endParaRPr lang="en-US" dirty="0" smtClean="0"/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"/>
            </a:pPr>
            <a:r>
              <a:rPr lang="en-US" dirty="0" smtClean="0"/>
              <a:t>It needs additional </a:t>
            </a:r>
            <a:r>
              <a:rPr lang="en-US" dirty="0" smtClean="0"/>
              <a:t>hardware (F/T sensor)</a:t>
            </a:r>
            <a:endParaRPr lang="en-US" dirty="0" smtClean="0"/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"/>
            </a:pPr>
            <a:r>
              <a:rPr lang="en-US" dirty="0" smtClean="0"/>
              <a:t>It is not accurate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"/>
            </a:pPr>
            <a:r>
              <a:rPr lang="en-US" dirty="0" smtClean="0"/>
              <a:t>It can be unsafe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pic>
        <p:nvPicPr>
          <p:cNvPr id="8" name="Picture 2" descr="Risultati immagini per collaborative robotic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004" y="3469009"/>
            <a:ext cx="3910111" cy="2606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646" y="1454538"/>
            <a:ext cx="3718187" cy="247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49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contenuto 2"/>
          <p:cNvSpPr>
            <a:spLocks noGrp="1"/>
          </p:cNvSpPr>
          <p:nvPr>
            <p:ph idx="1"/>
          </p:nvPr>
        </p:nvSpPr>
        <p:spPr>
          <a:xfrm>
            <a:off x="128336" y="1549788"/>
            <a:ext cx="4348481" cy="4525963"/>
          </a:xfrm>
        </p:spPr>
        <p:txBody>
          <a:bodyPr/>
          <a:lstStyle/>
          <a:p>
            <a:endParaRPr lang="en-US" dirty="0" smtClean="0"/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"/>
            </a:pPr>
            <a:r>
              <a:rPr lang="en-US" dirty="0" smtClean="0"/>
              <a:t>It needs additional </a:t>
            </a:r>
            <a:r>
              <a:rPr lang="en-US" dirty="0" smtClean="0"/>
              <a:t>hardware 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"/>
            </a:pPr>
            <a:endParaRPr lang="en-US" dirty="0"/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"/>
            </a:pPr>
            <a:r>
              <a:rPr lang="en-US" dirty="0" smtClean="0"/>
              <a:t>It </a:t>
            </a:r>
            <a:r>
              <a:rPr lang="en-US" dirty="0" smtClean="0"/>
              <a:t>is not accurate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"/>
            </a:pPr>
            <a:endParaRPr lang="en-US" dirty="0" smtClean="0"/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"/>
            </a:pPr>
            <a:r>
              <a:rPr lang="en-US" dirty="0" smtClean="0"/>
              <a:t>It can be unsafe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approach</a:t>
            </a:r>
            <a:endParaRPr lang="en-US" dirty="0"/>
          </a:p>
        </p:txBody>
      </p:sp>
      <p:sp>
        <p:nvSpPr>
          <p:cNvPr id="6" name="Segnaposto contenuto 2"/>
          <p:cNvSpPr txBox="1">
            <a:spLocks/>
          </p:cNvSpPr>
          <p:nvPr/>
        </p:nvSpPr>
        <p:spPr>
          <a:xfrm>
            <a:off x="6567236" y="1549788"/>
            <a:ext cx="547236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"/>
            </a:pPr>
            <a:r>
              <a:rPr lang="en-US" b="1" dirty="0" err="1" smtClean="0"/>
              <a:t>Sensorless</a:t>
            </a:r>
            <a:r>
              <a:rPr lang="en-US" dirty="0" smtClean="0"/>
              <a:t> LTP (model-based force/torque estimator) </a:t>
            </a:r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"/>
            </a:pPr>
            <a:r>
              <a:rPr lang="en-US" b="1" dirty="0" smtClean="0"/>
              <a:t>Voting system </a:t>
            </a:r>
            <a:r>
              <a:rPr lang="en-US" dirty="0" smtClean="0"/>
              <a:t>to identify a Cartesian direction of motion</a:t>
            </a:r>
          </a:p>
          <a:p>
            <a:pPr marL="342900" indent="-342900">
              <a:buClr>
                <a:srgbClr val="00B050"/>
              </a:buClr>
              <a:buFont typeface="Wingdings" panose="05000000000000000000" pitchFamily="2" charset="2"/>
              <a:buChar char=""/>
            </a:pPr>
            <a:r>
              <a:rPr lang="en-US" b="1" dirty="0" smtClean="0"/>
              <a:t>Constraint-based controller </a:t>
            </a:r>
            <a:r>
              <a:rPr lang="en-US" dirty="0" smtClean="0"/>
              <a:t>with safety constraints</a:t>
            </a:r>
          </a:p>
        </p:txBody>
      </p:sp>
      <p:sp>
        <p:nvSpPr>
          <p:cNvPr id="2" name="Freccia a destra 1"/>
          <p:cNvSpPr/>
          <p:nvPr/>
        </p:nvSpPr>
        <p:spPr>
          <a:xfrm>
            <a:off x="4476817" y="2847975"/>
            <a:ext cx="1733550" cy="581025"/>
          </a:xfrm>
          <a:prstGeom prst="rightArrow">
            <a:avLst/>
          </a:prstGeom>
          <a:solidFill>
            <a:srgbClr val="00669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248541" y="4416459"/>
            <a:ext cx="11713697" cy="1574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it-IT" alt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M. </a:t>
            </a:r>
            <a:r>
              <a:rPr lang="it-IT" altLang="it-IT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Ragaglia</a:t>
            </a:r>
            <a:r>
              <a:rPr lang="it-IT" alt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, A.M. Zanchettin, L. </a:t>
            </a:r>
            <a:r>
              <a:rPr lang="it-IT" altLang="it-IT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Bascetta</a:t>
            </a:r>
            <a:r>
              <a:rPr lang="it-IT" alt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, P. Rocco</a:t>
            </a: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Accurate </a:t>
            </a:r>
            <a:r>
              <a:rPr lang="en-US" alt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sensorless</a:t>
            </a: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lead-through programming for lightweight robots in structured environments”</a:t>
            </a:r>
          </a:p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Robotics </a:t>
            </a:r>
            <a:r>
              <a:rPr lang="en-US" alt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and Computer Integrated Manufacturing, Vol. 39, pp. 9-21, June 2016</a:t>
            </a:r>
          </a:p>
        </p:txBody>
      </p:sp>
    </p:spTree>
    <p:extLst>
      <p:ext uri="{BB962C8B-B14F-4D97-AF65-F5344CB8AC3E}">
        <p14:creationId xmlns:p14="http://schemas.microsoft.com/office/powerpoint/2010/main" val="151404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approach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50" y="1560904"/>
            <a:ext cx="10920461" cy="443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6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384695" y="91541"/>
            <a:ext cx="10692880" cy="840400"/>
          </a:xfrm>
        </p:spPr>
        <p:txBody>
          <a:bodyPr>
            <a:normAutofit/>
          </a:bodyPr>
          <a:lstStyle/>
          <a:p>
            <a:r>
              <a:rPr lang="en-US" dirty="0" smtClean="0"/>
              <a:t>The finite state machine (with the voting system)</a:t>
            </a:r>
            <a:endParaRPr lang="en-US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1276518"/>
            <a:ext cx="7029450" cy="485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8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384695" y="91541"/>
            <a:ext cx="10692880" cy="840400"/>
          </a:xfrm>
        </p:spPr>
        <p:txBody>
          <a:bodyPr>
            <a:normAutofit/>
          </a:bodyPr>
          <a:lstStyle/>
          <a:p>
            <a:r>
              <a:rPr lang="en-US" dirty="0" smtClean="0"/>
              <a:t>Constraint-based control with obstacle avoidance</a:t>
            </a:r>
            <a:endParaRPr lang="en-US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218" y="3245709"/>
            <a:ext cx="4535508" cy="2285723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628" y="1531088"/>
            <a:ext cx="4996261" cy="91440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628" y="3338092"/>
            <a:ext cx="2071620" cy="528320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628" y="3995834"/>
            <a:ext cx="2518440" cy="553720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628" y="4667591"/>
            <a:ext cx="2234100" cy="523240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628" y="5287592"/>
            <a:ext cx="1177980" cy="487680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628" y="2598186"/>
            <a:ext cx="4062001" cy="568960"/>
          </a:xfrm>
          <a:prstGeom prst="rect">
            <a:avLst/>
          </a:prstGeom>
        </p:spPr>
      </p:pic>
      <p:sp>
        <p:nvSpPr>
          <p:cNvPr id="15" name="Segnaposto contenuto 2"/>
          <p:cNvSpPr>
            <a:spLocks noGrp="1"/>
          </p:cNvSpPr>
          <p:nvPr>
            <p:ph idx="1"/>
          </p:nvPr>
        </p:nvSpPr>
        <p:spPr>
          <a:xfrm>
            <a:off x="5944346" y="1603431"/>
            <a:ext cx="5855380" cy="842057"/>
          </a:xfrm>
          <a:ln w="15875">
            <a:solidFill>
              <a:schemeClr val="accent1"/>
            </a:solidFill>
          </a:ln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/>
              <a:t>Best tracking </a:t>
            </a:r>
            <a:r>
              <a:rPr lang="en-US" dirty="0" smtClean="0"/>
              <a:t>of the output of the admittance filter, subject to several </a:t>
            </a:r>
            <a:r>
              <a:rPr lang="en-US" b="1" dirty="0" smtClean="0"/>
              <a:t>constraints</a:t>
            </a:r>
            <a:r>
              <a:rPr lang="en-US" dirty="0" smtClean="0"/>
              <a:t>.</a:t>
            </a:r>
          </a:p>
          <a:p>
            <a:pPr>
              <a:buClr>
                <a:schemeClr val="tx1"/>
              </a:buClr>
            </a:pPr>
            <a:endParaRPr lang="en-US" dirty="0" smtClean="0"/>
          </a:p>
        </p:txBody>
      </p:sp>
      <p:cxnSp>
        <p:nvCxnSpPr>
          <p:cNvPr id="17" name="Connettore 2 16"/>
          <p:cNvCxnSpPr/>
          <p:nvPr/>
        </p:nvCxnSpPr>
        <p:spPr>
          <a:xfrm flipV="1">
            <a:off x="2041451" y="4412512"/>
            <a:ext cx="4869712" cy="11189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Segnaposto contenuto 2"/>
          <p:cNvSpPr txBox="1">
            <a:spLocks/>
          </p:cNvSpPr>
          <p:nvPr/>
        </p:nvSpPr>
        <p:spPr>
          <a:xfrm>
            <a:off x="5944346" y="5600430"/>
            <a:ext cx="6247654" cy="5785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chemeClr val="tx1"/>
              </a:buClr>
            </a:pPr>
            <a:r>
              <a:rPr lang="en-US" b="1" dirty="0" smtClean="0"/>
              <a:t>Obstacle avoidance constraints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288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setup</a:t>
            </a:r>
            <a:endParaRPr lang="en-US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424" y="1612900"/>
            <a:ext cx="4163551" cy="38608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3589" y="1612900"/>
            <a:ext cx="4190174" cy="3860800"/>
          </a:xfrm>
          <a:prstGeom prst="rect">
            <a:avLst/>
          </a:prstGeom>
        </p:spPr>
      </p:pic>
      <p:sp>
        <p:nvSpPr>
          <p:cNvPr id="7" name="Segnaposto contenuto 2"/>
          <p:cNvSpPr>
            <a:spLocks noGrp="1"/>
          </p:cNvSpPr>
          <p:nvPr>
            <p:ph idx="1"/>
          </p:nvPr>
        </p:nvSpPr>
        <p:spPr>
          <a:xfrm>
            <a:off x="1357061" y="5573634"/>
            <a:ext cx="4348481" cy="533400"/>
          </a:xfrm>
        </p:spPr>
        <p:txBody>
          <a:bodyPr>
            <a:normAutofit/>
          </a:bodyPr>
          <a:lstStyle/>
          <a:p>
            <a:pPr algn="ctr">
              <a:buClr>
                <a:srgbClr val="FF0000"/>
              </a:buClr>
            </a:pPr>
            <a:r>
              <a:rPr lang="en-US" b="1" dirty="0" smtClean="0"/>
              <a:t>without obstacles</a:t>
            </a:r>
          </a:p>
        </p:txBody>
      </p:sp>
      <p:sp>
        <p:nvSpPr>
          <p:cNvPr id="8" name="Segnaposto contenuto 2"/>
          <p:cNvSpPr txBox="1">
            <a:spLocks/>
          </p:cNvSpPr>
          <p:nvPr/>
        </p:nvSpPr>
        <p:spPr>
          <a:xfrm>
            <a:off x="7054435" y="5573634"/>
            <a:ext cx="4348481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FF0000"/>
              </a:buClr>
            </a:pPr>
            <a:r>
              <a:rPr lang="en-US" b="1" dirty="0" smtClean="0"/>
              <a:t>with obstacles</a:t>
            </a:r>
          </a:p>
        </p:txBody>
      </p:sp>
    </p:spTree>
    <p:extLst>
      <p:ext uri="{BB962C8B-B14F-4D97-AF65-F5344CB8AC3E}">
        <p14:creationId xmlns:p14="http://schemas.microsoft.com/office/powerpoint/2010/main" val="115976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dirty="0" smtClean="0"/>
              <a:t>experiment of lead-through programming</a:t>
            </a:r>
            <a:endParaRPr lang="en-US" dirty="0"/>
          </a:p>
        </p:txBody>
      </p:sp>
      <p:pic>
        <p:nvPicPr>
          <p:cNvPr id="6" name="Accurate sensorless lead through programming - YouTub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14033" y="1352550"/>
            <a:ext cx="81788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00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OL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POLI</Template>
  <TotalTime>2347</TotalTime>
  <Words>218</Words>
  <Application>Microsoft Office PowerPoint</Application>
  <PresentationFormat>Widescreen</PresentationFormat>
  <Paragraphs>46</Paragraphs>
  <Slides>11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6" baseType="lpstr">
      <vt:lpstr>Arial</vt:lpstr>
      <vt:lpstr>Calibri</vt:lpstr>
      <vt:lpstr>Symbol</vt:lpstr>
      <vt:lpstr>Wingdings</vt:lpstr>
      <vt:lpstr>POLI</vt:lpstr>
      <vt:lpstr>Accurate sensorless lead-through programming for lightweight robots in structured environments  Paolo Rocco </vt:lpstr>
      <vt:lpstr>The problem</vt:lpstr>
      <vt:lpstr>The problem</vt:lpstr>
      <vt:lpstr>The approach</vt:lpstr>
      <vt:lpstr>The approach</vt:lpstr>
      <vt:lpstr>The finite state machine (with the voting system)</vt:lpstr>
      <vt:lpstr>Constraint-based control with obstacle avoidance</vt:lpstr>
      <vt:lpstr>Experimental setup</vt:lpstr>
      <vt:lpstr>An experiment of lead-through programming</vt:lpstr>
      <vt:lpstr>What’s next?</vt:lpstr>
      <vt:lpstr>Presentazione standard di PowerPoint</vt:lpstr>
    </vt:vector>
  </TitlesOfParts>
  <Company>Area Servizi 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Colleoni</dc:creator>
  <cp:lastModifiedBy>Paolo Rocco</cp:lastModifiedBy>
  <cp:revision>103</cp:revision>
  <dcterms:created xsi:type="dcterms:W3CDTF">2015-05-26T12:27:57Z</dcterms:created>
  <dcterms:modified xsi:type="dcterms:W3CDTF">2017-03-19T17:18:24Z</dcterms:modified>
</cp:coreProperties>
</file>